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4"/>
    <p:sldMasterId id="2147483708" r:id="rId5"/>
  </p:sldMasterIdLst>
  <p:notesMasterIdLst>
    <p:notesMasterId r:id="rId26"/>
  </p:notesMasterIdLst>
  <p:sldIdLst>
    <p:sldId id="258" r:id="rId6"/>
    <p:sldId id="259" r:id="rId7"/>
    <p:sldId id="261" r:id="rId8"/>
    <p:sldId id="262" r:id="rId9"/>
    <p:sldId id="277" r:id="rId10"/>
    <p:sldId id="265" r:id="rId11"/>
    <p:sldId id="266" r:id="rId12"/>
    <p:sldId id="278" r:id="rId13"/>
    <p:sldId id="279" r:id="rId14"/>
    <p:sldId id="268" r:id="rId15"/>
    <p:sldId id="267" r:id="rId16"/>
    <p:sldId id="269" r:id="rId17"/>
    <p:sldId id="270" r:id="rId18"/>
    <p:sldId id="272" r:id="rId19"/>
    <p:sldId id="273" r:id="rId20"/>
    <p:sldId id="274" r:id="rId21"/>
    <p:sldId id="275" r:id="rId22"/>
    <p:sldId id="276" r:id="rId23"/>
    <p:sldId id="263" r:id="rId24"/>
    <p:sldId id="264" r:id="rId2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556A"/>
    <a:srgbClr val="0066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0755" autoAdjust="0"/>
    <p:restoredTop sz="82690"/>
  </p:normalViewPr>
  <p:slideViewPr>
    <p:cSldViewPr>
      <p:cViewPr>
        <p:scale>
          <a:sx n="67" d="100"/>
          <a:sy n="67" d="100"/>
        </p:scale>
        <p:origin x="1344" y="-10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viewProps" Target="viewProps.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44D0922-8E74-4EB7-9333-28212CBF0996}" type="datetimeFigureOut">
              <a:rPr lang="en-US"/>
              <a:t>9/24/2019</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B2891DC-F333-4250-83A2-887FE2008032}" type="slidenum">
              <a:rPr lang="en-US"/>
              <a:t>‹#›</a:t>
            </a:fld>
            <a:endParaRPr lang="en-US"/>
          </a:p>
        </p:txBody>
      </p:sp>
    </p:spTree>
    <p:extLst>
      <p:ext uri="{BB962C8B-B14F-4D97-AF65-F5344CB8AC3E}">
        <p14:creationId xmlns:p14="http://schemas.microsoft.com/office/powerpoint/2010/main" val="71924317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s://nam05.safelinks.protection.outlook.com/?url=https%3A%2F%2Fdx.doi.org%2F10.1590%2F0100-3984.2017.0040&amp;data=02%7C01%7Cj.matt.kynes%40vumc.org%7C9614ece0326c469fc7fc08d73b98ab38%7Cef57503014244ed8b83c12c533d879ab%7C0%7C0%7C637043399211978075&amp;sdata=kUqk3HWGU%2BHY7l2hw1uw3AqYdc%2FFfAjeJQ40x3%2Fygwo%3D&amp;reserved=0" TargetMode="External"/><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dirty="0">
                <a:solidFill>
                  <a:schemeClr val="tx1"/>
                </a:solidFill>
                <a:effectLst/>
                <a:latin typeface="+mn-lt"/>
                <a:ea typeface="+mn-ea"/>
                <a:cs typeface="+mn-cs"/>
              </a:rPr>
              <a:t>Santos, Isabela </a:t>
            </a:r>
            <a:r>
              <a:rPr lang="en-US" sz="1200" b="0" i="0" u="none" strike="noStrike" kern="1200" dirty="0" err="1">
                <a:solidFill>
                  <a:schemeClr val="tx1"/>
                </a:solidFill>
                <a:effectLst/>
                <a:latin typeface="+mn-lt"/>
                <a:ea typeface="+mn-ea"/>
                <a:cs typeface="+mn-cs"/>
              </a:rPr>
              <a:t>Gusson</a:t>
            </a:r>
            <a:r>
              <a:rPr lang="en-US" sz="1200" b="0" i="0" u="none" strike="noStrike" kern="1200" dirty="0">
                <a:solidFill>
                  <a:schemeClr val="tx1"/>
                </a:solidFill>
                <a:effectLst/>
                <a:latin typeface="+mn-lt"/>
                <a:ea typeface="+mn-ea"/>
                <a:cs typeface="+mn-cs"/>
              </a:rPr>
              <a:t> </a:t>
            </a:r>
            <a:r>
              <a:rPr lang="en-US" sz="1200" b="0" i="0" u="none" strike="noStrike" kern="1200" dirty="0" err="1">
                <a:solidFill>
                  <a:schemeClr val="tx1"/>
                </a:solidFill>
                <a:effectLst/>
                <a:latin typeface="+mn-lt"/>
                <a:ea typeface="+mn-ea"/>
                <a:cs typeface="+mn-cs"/>
              </a:rPr>
              <a:t>Galdino</a:t>
            </a:r>
            <a:r>
              <a:rPr lang="en-US" sz="1200" b="0" i="0" u="none" strike="noStrike" kern="1200" dirty="0">
                <a:solidFill>
                  <a:schemeClr val="tx1"/>
                </a:solidFill>
                <a:effectLst/>
                <a:latin typeface="+mn-lt"/>
                <a:ea typeface="+mn-ea"/>
                <a:cs typeface="+mn-cs"/>
              </a:rPr>
              <a:t> dos, </a:t>
            </a:r>
            <a:r>
              <a:rPr lang="en-US" sz="1200" b="0" i="0" u="none" strike="noStrike" kern="1200" dirty="0" err="1">
                <a:solidFill>
                  <a:schemeClr val="tx1"/>
                </a:solidFill>
                <a:effectLst/>
                <a:latin typeface="+mn-lt"/>
                <a:ea typeface="+mn-ea"/>
                <a:cs typeface="+mn-cs"/>
              </a:rPr>
              <a:t>Mezzacappa</a:t>
            </a:r>
            <a:r>
              <a:rPr lang="en-US" sz="1200" b="0" i="0" u="none" strike="noStrike" kern="1200" dirty="0">
                <a:solidFill>
                  <a:schemeClr val="tx1"/>
                </a:solidFill>
                <a:effectLst/>
                <a:latin typeface="+mn-lt"/>
                <a:ea typeface="+mn-ea"/>
                <a:cs typeface="+mn-cs"/>
              </a:rPr>
              <a:t>, Maria </a:t>
            </a:r>
            <a:r>
              <a:rPr lang="en-US" sz="1200" b="0" i="0" u="none" strike="noStrike" kern="1200" dirty="0" err="1">
                <a:solidFill>
                  <a:schemeClr val="tx1"/>
                </a:solidFill>
                <a:effectLst/>
                <a:latin typeface="+mn-lt"/>
                <a:ea typeface="+mn-ea"/>
                <a:cs typeface="+mn-cs"/>
              </a:rPr>
              <a:t>Aparecida</a:t>
            </a:r>
            <a:r>
              <a:rPr lang="en-US" sz="1200" b="0" i="0" u="none" strike="noStrike" kern="1200" dirty="0">
                <a:solidFill>
                  <a:schemeClr val="tx1"/>
                </a:solidFill>
                <a:effectLst/>
                <a:latin typeface="+mn-lt"/>
                <a:ea typeface="+mn-ea"/>
                <a:cs typeface="+mn-cs"/>
              </a:rPr>
              <a:t>, &amp; </a:t>
            </a:r>
            <a:r>
              <a:rPr lang="en-US" sz="1200" b="0" i="0" u="none" strike="noStrike" kern="1200" dirty="0" err="1">
                <a:solidFill>
                  <a:schemeClr val="tx1"/>
                </a:solidFill>
                <a:effectLst/>
                <a:latin typeface="+mn-lt"/>
                <a:ea typeface="+mn-ea"/>
                <a:cs typeface="+mn-cs"/>
              </a:rPr>
              <a:t>Alvares</a:t>
            </a:r>
            <a:r>
              <a:rPr lang="en-US" sz="1200" b="0" i="0" u="none" strike="noStrike" kern="1200" dirty="0">
                <a:solidFill>
                  <a:schemeClr val="tx1"/>
                </a:solidFill>
                <a:effectLst/>
                <a:latin typeface="+mn-lt"/>
                <a:ea typeface="+mn-ea"/>
                <a:cs typeface="+mn-cs"/>
              </a:rPr>
              <a:t>, Beatriz Regina. (2018). Radiological findings associated with the death of newborns with necrotizing enterocolitis. </a:t>
            </a:r>
            <a:r>
              <a:rPr lang="en-US" sz="1200" b="0" i="1" u="none" strike="noStrike" kern="1200" dirty="0" err="1">
                <a:solidFill>
                  <a:schemeClr val="tx1"/>
                </a:solidFill>
                <a:effectLst/>
                <a:latin typeface="+mn-lt"/>
                <a:ea typeface="+mn-ea"/>
                <a:cs typeface="+mn-cs"/>
              </a:rPr>
              <a:t>Radiologia</a:t>
            </a:r>
            <a:r>
              <a:rPr lang="en-US" sz="1200" b="0" i="1" u="none" strike="noStrike" kern="1200" dirty="0">
                <a:solidFill>
                  <a:schemeClr val="tx1"/>
                </a:solidFill>
                <a:effectLst/>
                <a:latin typeface="+mn-lt"/>
                <a:ea typeface="+mn-ea"/>
                <a:cs typeface="+mn-cs"/>
              </a:rPr>
              <a:t> </a:t>
            </a:r>
            <a:r>
              <a:rPr lang="en-US" sz="1200" b="0" i="1" u="none" strike="noStrike" kern="1200" dirty="0" err="1">
                <a:solidFill>
                  <a:schemeClr val="tx1"/>
                </a:solidFill>
                <a:effectLst/>
                <a:latin typeface="+mn-lt"/>
                <a:ea typeface="+mn-ea"/>
                <a:cs typeface="+mn-cs"/>
              </a:rPr>
              <a:t>Brasileira</a:t>
            </a:r>
            <a:r>
              <a:rPr lang="en-US" sz="1200" b="0" i="0" u="none" strike="noStrike" kern="1200" dirty="0">
                <a:solidFill>
                  <a:schemeClr val="tx1"/>
                </a:solidFill>
                <a:effectLst/>
                <a:latin typeface="+mn-lt"/>
                <a:ea typeface="+mn-ea"/>
                <a:cs typeface="+mn-cs"/>
              </a:rPr>
              <a:t>, </a:t>
            </a:r>
            <a:r>
              <a:rPr lang="en-US" sz="1200" b="0" i="1" u="none" strike="noStrike" kern="1200" dirty="0">
                <a:solidFill>
                  <a:schemeClr val="tx1"/>
                </a:solidFill>
                <a:effectLst/>
                <a:latin typeface="+mn-lt"/>
                <a:ea typeface="+mn-ea"/>
                <a:cs typeface="+mn-cs"/>
              </a:rPr>
              <a:t>51</a:t>
            </a:r>
            <a:r>
              <a:rPr lang="en-US" sz="1200" b="0" i="0" u="none" strike="noStrike" kern="1200" dirty="0">
                <a:solidFill>
                  <a:schemeClr val="tx1"/>
                </a:solidFill>
                <a:effectLst/>
                <a:latin typeface="+mn-lt"/>
                <a:ea typeface="+mn-ea"/>
                <a:cs typeface="+mn-cs"/>
              </a:rPr>
              <a:t>(3), 166-171. </a:t>
            </a:r>
            <a:r>
              <a:rPr lang="en-US" sz="1200" b="0" i="0" u="none" strike="noStrike" kern="1200" dirty="0">
                <a:solidFill>
                  <a:schemeClr val="tx1"/>
                </a:solidFill>
                <a:effectLst/>
                <a:latin typeface="+mn-lt"/>
                <a:ea typeface="+mn-ea"/>
                <a:cs typeface="+mn-cs"/>
                <a:hlinkClick r:id="rId3"/>
              </a:rPr>
              <a:t>https://dx.doi.org/10.1590/0100-3984.2017.0040</a:t>
            </a:r>
            <a:r>
              <a:rPr lang="en-US" sz="1200" b="0" i="0" u="none" strike="noStrike" kern="1200" dirty="0">
                <a:solidFill>
                  <a:schemeClr val="tx1"/>
                </a:solidFill>
                <a:effectLst/>
                <a:latin typeface="+mn-lt"/>
                <a:ea typeface="+mn-ea"/>
                <a:cs typeface="+mn-cs"/>
              </a:rPr>
              <a:t>. Open Access distributed under Creative Common Attribution License.</a:t>
            </a:r>
            <a:endParaRPr lang="en-US" dirty="0"/>
          </a:p>
        </p:txBody>
      </p:sp>
      <p:sp>
        <p:nvSpPr>
          <p:cNvPr id="4" name="Slide Number Placeholder 3"/>
          <p:cNvSpPr>
            <a:spLocks noGrp="1"/>
          </p:cNvSpPr>
          <p:nvPr>
            <p:ph type="sldNum" sz="quarter" idx="5"/>
          </p:nvPr>
        </p:nvSpPr>
        <p:spPr/>
        <p:txBody>
          <a:bodyPr/>
          <a:lstStyle/>
          <a:p>
            <a:fld id="{5B2891DC-F333-4250-83A2-887FE2008032}" type="slidenum">
              <a:rPr lang="en-US" smtClean="0"/>
              <a:t>8</a:t>
            </a:fld>
            <a:endParaRPr lang="en-US"/>
          </a:p>
        </p:txBody>
      </p:sp>
    </p:spTree>
    <p:extLst>
      <p:ext uri="{BB962C8B-B14F-4D97-AF65-F5344CB8AC3E}">
        <p14:creationId xmlns:p14="http://schemas.microsoft.com/office/powerpoint/2010/main" val="33536990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cs typeface="Calibri"/>
              </a:rPr>
              <a:t>Remember that for neonates, using higher FiO2 is not ideal because of risk of retinopathy of prematurity which can lead to vision loss.</a:t>
            </a:r>
          </a:p>
        </p:txBody>
      </p:sp>
      <p:sp>
        <p:nvSpPr>
          <p:cNvPr id="4" name="Slide Number Placeholder 3"/>
          <p:cNvSpPr>
            <a:spLocks noGrp="1"/>
          </p:cNvSpPr>
          <p:nvPr>
            <p:ph type="sldNum" sz="quarter" idx="5"/>
          </p:nvPr>
        </p:nvSpPr>
        <p:spPr/>
        <p:txBody>
          <a:bodyPr/>
          <a:lstStyle/>
          <a:p>
            <a:fld id="{5B2891DC-F333-4250-83A2-887FE2008032}" type="slidenum">
              <a:rPr lang="en-US"/>
              <a:t>16</a:t>
            </a:fld>
            <a:endParaRPr lang="en-US"/>
          </a:p>
        </p:txBody>
      </p:sp>
    </p:spTree>
    <p:extLst>
      <p:ext uri="{BB962C8B-B14F-4D97-AF65-F5344CB8AC3E}">
        <p14:creationId xmlns:p14="http://schemas.microsoft.com/office/powerpoint/2010/main" val="30158162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cs typeface="Calibri"/>
              </a:rPr>
              <a:t>Heat loss occurs in patients mainly via radiant heat loss, which is the difference between the patient and that of the environment.  For premature infants, the recommended room temperature is 29 degrees Celsius. </a:t>
            </a:r>
          </a:p>
        </p:txBody>
      </p:sp>
      <p:sp>
        <p:nvSpPr>
          <p:cNvPr id="4" name="Slide Number Placeholder 3"/>
          <p:cNvSpPr>
            <a:spLocks noGrp="1"/>
          </p:cNvSpPr>
          <p:nvPr>
            <p:ph type="sldNum" sz="quarter" idx="5"/>
          </p:nvPr>
        </p:nvSpPr>
        <p:spPr/>
        <p:txBody>
          <a:bodyPr/>
          <a:lstStyle/>
          <a:p>
            <a:fld id="{5B2891DC-F333-4250-83A2-887FE2008032}" type="slidenum">
              <a:rPr lang="en-US"/>
              <a:t>17</a:t>
            </a:fld>
            <a:endParaRPr lang="en-US"/>
          </a:p>
        </p:txBody>
      </p:sp>
    </p:spTree>
    <p:extLst>
      <p:ext uri="{BB962C8B-B14F-4D97-AF65-F5344CB8AC3E}">
        <p14:creationId xmlns:p14="http://schemas.microsoft.com/office/powerpoint/2010/main" val="76928334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cs typeface="Calibri"/>
              </a:rPr>
              <a:t>About 50% of patients that initially respond to drain placement continue on to need a laparotomy, but there is no difference in mortality between the two procedures.</a:t>
            </a:r>
          </a:p>
          <a:p>
            <a:endParaRPr lang="en-US" dirty="0">
              <a:cs typeface="Calibri"/>
            </a:endParaRPr>
          </a:p>
          <a:p>
            <a:r>
              <a:rPr lang="en-US" dirty="0">
                <a:cs typeface="Calibri"/>
              </a:rPr>
              <a:t>Late complications include strictures, intestinal failure, recurrent NEC, and adhesion ileus.</a:t>
            </a:r>
          </a:p>
        </p:txBody>
      </p:sp>
      <p:sp>
        <p:nvSpPr>
          <p:cNvPr id="4" name="Slide Number Placeholder 3"/>
          <p:cNvSpPr>
            <a:spLocks noGrp="1"/>
          </p:cNvSpPr>
          <p:nvPr>
            <p:ph type="sldNum" sz="quarter" idx="5"/>
          </p:nvPr>
        </p:nvSpPr>
        <p:spPr/>
        <p:txBody>
          <a:bodyPr/>
          <a:lstStyle/>
          <a:p>
            <a:fld id="{5B2891DC-F333-4250-83A2-887FE2008032}" type="slidenum">
              <a:rPr lang="en-US"/>
              <a:t>18</a:t>
            </a:fld>
            <a:endParaRPr lang="en-US"/>
          </a:p>
        </p:txBody>
      </p:sp>
    </p:spTree>
    <p:extLst>
      <p:ext uri="{BB962C8B-B14F-4D97-AF65-F5344CB8AC3E}">
        <p14:creationId xmlns:p14="http://schemas.microsoft.com/office/powerpoint/2010/main" val="267389442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781424" y="1122363"/>
            <a:ext cx="4219576" cy="1620837"/>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3781424" y="3112008"/>
            <a:ext cx="4192076" cy="103454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6" name="Slide Number Placeholder 5"/>
          <p:cNvSpPr>
            <a:spLocks noGrp="1"/>
          </p:cNvSpPr>
          <p:nvPr>
            <p:ph type="sldNum" sz="quarter" idx="12"/>
          </p:nvPr>
        </p:nvSpPr>
        <p:spPr/>
        <p:txBody>
          <a:bodyPr/>
          <a:lstStyle/>
          <a:p>
            <a:fld id="{4E63A49E-25BD-984C-BD05-59AE97DE79DB}" type="slidenum">
              <a:rPr lang="en-US" smtClean="0"/>
              <a:t>‹#›</a:t>
            </a:fld>
            <a:endParaRPr lang="en-US"/>
          </a:p>
        </p:txBody>
      </p:sp>
      <p:pic>
        <p:nvPicPr>
          <p:cNvPr id="9" name="Picture 2" descr="http://images.clipartpanda.com/world-clipart-png-globe-hi.png"/>
          <p:cNvPicPr>
            <a:picLocks noChangeAspect="1" noChangeArrowheads="1"/>
          </p:cNvPicPr>
          <p:nvPr userDrawn="1"/>
        </p:nvPicPr>
        <p:blipFill>
          <a:blip r:embed="rId2">
            <a:duotone>
              <a:prstClr val="black"/>
              <a:schemeClr val="accent1">
                <a:tint val="45000"/>
                <a:satMod val="400000"/>
              </a:schemeClr>
            </a:duotone>
            <a:extLst>
              <a:ext uri="{28A0092B-C50C-407E-A947-70E740481C1C}">
                <a14:useLocalDpi xmlns:a14="http://schemas.microsoft.com/office/drawing/2010/main" val="0"/>
              </a:ext>
            </a:extLst>
          </a:blip>
          <a:srcRect/>
          <a:stretch>
            <a:fillRect/>
          </a:stretch>
        </p:blipFill>
        <p:spPr bwMode="auto">
          <a:xfrm>
            <a:off x="23812" y="157162"/>
            <a:ext cx="3733800" cy="3708908"/>
          </a:xfrm>
          <a:prstGeom prst="rect">
            <a:avLst/>
          </a:prstGeom>
          <a:noFill/>
          <a:extLst>
            <a:ext uri="{909E8E84-426E-40dd-AFC4-6F175D3DCCD1}">
              <a14:hiddenFill xmlns:a14="http://schemas.microsoft.com/office/drawing/2010/main" xmlns="">
                <a:solidFill>
                  <a:srgbClr val="FFFFFF"/>
                </a:solidFill>
              </a14:hiddenFill>
            </a:ext>
          </a:extLst>
        </p:spPr>
      </p:pic>
      <p:sp>
        <p:nvSpPr>
          <p:cNvPr id="12" name="Rectangle 4"/>
          <p:cNvSpPr/>
          <p:nvPr userDrawn="1"/>
        </p:nvSpPr>
        <p:spPr>
          <a:xfrm flipV="1">
            <a:off x="0" y="3048000"/>
            <a:ext cx="9144000" cy="3810000"/>
          </a:xfrm>
          <a:custGeom>
            <a:avLst/>
            <a:gdLst>
              <a:gd name="connsiteX0" fmla="*/ 0 w 9144000"/>
              <a:gd name="connsiteY0" fmla="*/ 0 h 381000"/>
              <a:gd name="connsiteX1" fmla="*/ 9144000 w 9144000"/>
              <a:gd name="connsiteY1" fmla="*/ 0 h 381000"/>
              <a:gd name="connsiteX2" fmla="*/ 9144000 w 9144000"/>
              <a:gd name="connsiteY2" fmla="*/ 381000 h 381000"/>
              <a:gd name="connsiteX3" fmla="*/ 0 w 9144000"/>
              <a:gd name="connsiteY3" fmla="*/ 381000 h 381000"/>
              <a:gd name="connsiteX4" fmla="*/ 0 w 9144000"/>
              <a:gd name="connsiteY4" fmla="*/ 0 h 381000"/>
              <a:gd name="connsiteX0" fmla="*/ 0 w 9144000"/>
              <a:gd name="connsiteY0" fmla="*/ 0 h 414866"/>
              <a:gd name="connsiteX1" fmla="*/ 9144000 w 9144000"/>
              <a:gd name="connsiteY1" fmla="*/ 0 h 414866"/>
              <a:gd name="connsiteX2" fmla="*/ 9144000 w 9144000"/>
              <a:gd name="connsiteY2" fmla="*/ 381000 h 414866"/>
              <a:gd name="connsiteX3" fmla="*/ 0 w 9144000"/>
              <a:gd name="connsiteY3" fmla="*/ 381000 h 414866"/>
              <a:gd name="connsiteX4" fmla="*/ 0 w 9144000"/>
              <a:gd name="connsiteY4" fmla="*/ 0 h 414866"/>
              <a:gd name="connsiteX0" fmla="*/ 0 w 9144000"/>
              <a:gd name="connsiteY0" fmla="*/ 0 h 424543"/>
              <a:gd name="connsiteX1" fmla="*/ 9144000 w 9144000"/>
              <a:gd name="connsiteY1" fmla="*/ 0 h 424543"/>
              <a:gd name="connsiteX2" fmla="*/ 9144000 w 9144000"/>
              <a:gd name="connsiteY2" fmla="*/ 381000 h 424543"/>
              <a:gd name="connsiteX3" fmla="*/ 0 w 9144000"/>
              <a:gd name="connsiteY3" fmla="*/ 381000 h 424543"/>
              <a:gd name="connsiteX4" fmla="*/ 0 w 9144000"/>
              <a:gd name="connsiteY4" fmla="*/ 0 h 424543"/>
              <a:gd name="connsiteX0" fmla="*/ 0 w 9203376"/>
              <a:gd name="connsiteY0" fmla="*/ 0 h 580162"/>
              <a:gd name="connsiteX1" fmla="*/ 9144000 w 9203376"/>
              <a:gd name="connsiteY1" fmla="*/ 0 h 580162"/>
              <a:gd name="connsiteX2" fmla="*/ 9203376 w 9203376"/>
              <a:gd name="connsiteY2" fmla="*/ 559130 h 580162"/>
              <a:gd name="connsiteX3" fmla="*/ 0 w 9203376"/>
              <a:gd name="connsiteY3" fmla="*/ 381000 h 580162"/>
              <a:gd name="connsiteX4" fmla="*/ 0 w 9203376"/>
              <a:gd name="connsiteY4" fmla="*/ 0 h 580162"/>
              <a:gd name="connsiteX0" fmla="*/ 0 w 9203376"/>
              <a:gd name="connsiteY0" fmla="*/ 0 h 559130"/>
              <a:gd name="connsiteX1" fmla="*/ 9144000 w 9203376"/>
              <a:gd name="connsiteY1" fmla="*/ 0 h 559130"/>
              <a:gd name="connsiteX2" fmla="*/ 9203376 w 9203376"/>
              <a:gd name="connsiteY2" fmla="*/ 559130 h 559130"/>
              <a:gd name="connsiteX3" fmla="*/ 0 w 9203376"/>
              <a:gd name="connsiteY3" fmla="*/ 381000 h 559130"/>
              <a:gd name="connsiteX4" fmla="*/ 0 w 9203376"/>
              <a:gd name="connsiteY4" fmla="*/ 0 h 559130"/>
              <a:gd name="connsiteX0" fmla="*/ 0 w 9144000"/>
              <a:gd name="connsiteY0" fmla="*/ 0 h 677883"/>
              <a:gd name="connsiteX1" fmla="*/ 9144000 w 9144000"/>
              <a:gd name="connsiteY1" fmla="*/ 0 h 677883"/>
              <a:gd name="connsiteX2" fmla="*/ 9143999 w 9144000"/>
              <a:gd name="connsiteY2" fmla="*/ 677883 h 677883"/>
              <a:gd name="connsiteX3" fmla="*/ 0 w 9144000"/>
              <a:gd name="connsiteY3" fmla="*/ 381000 h 677883"/>
              <a:gd name="connsiteX4" fmla="*/ 0 w 9144000"/>
              <a:gd name="connsiteY4" fmla="*/ 0 h 677883"/>
              <a:gd name="connsiteX0" fmla="*/ 0 w 9144000"/>
              <a:gd name="connsiteY0" fmla="*/ 0 h 677883"/>
              <a:gd name="connsiteX1" fmla="*/ 9144000 w 9144000"/>
              <a:gd name="connsiteY1" fmla="*/ 0 h 677883"/>
              <a:gd name="connsiteX2" fmla="*/ 9143999 w 9144000"/>
              <a:gd name="connsiteY2" fmla="*/ 677883 h 677883"/>
              <a:gd name="connsiteX3" fmla="*/ 0 w 9144000"/>
              <a:gd name="connsiteY3" fmla="*/ 381000 h 677883"/>
              <a:gd name="connsiteX4" fmla="*/ 0 w 9144000"/>
              <a:gd name="connsiteY4" fmla="*/ 0 h 677883"/>
              <a:gd name="connsiteX0" fmla="*/ 0 w 9167750"/>
              <a:gd name="connsiteY0" fmla="*/ 0 h 1141020"/>
              <a:gd name="connsiteX1" fmla="*/ 9144000 w 9167750"/>
              <a:gd name="connsiteY1" fmla="*/ 0 h 1141020"/>
              <a:gd name="connsiteX2" fmla="*/ 9167750 w 9167750"/>
              <a:gd name="connsiteY2" fmla="*/ 1141020 h 1141020"/>
              <a:gd name="connsiteX3" fmla="*/ 0 w 9167750"/>
              <a:gd name="connsiteY3" fmla="*/ 381000 h 1141020"/>
              <a:gd name="connsiteX4" fmla="*/ 0 w 9167750"/>
              <a:gd name="connsiteY4" fmla="*/ 0 h 1141020"/>
              <a:gd name="connsiteX0" fmla="*/ 0 w 9167750"/>
              <a:gd name="connsiteY0" fmla="*/ 0 h 1141020"/>
              <a:gd name="connsiteX1" fmla="*/ 9144000 w 9167750"/>
              <a:gd name="connsiteY1" fmla="*/ 0 h 1141020"/>
              <a:gd name="connsiteX2" fmla="*/ 9167750 w 9167750"/>
              <a:gd name="connsiteY2" fmla="*/ 1141020 h 1141020"/>
              <a:gd name="connsiteX3" fmla="*/ 0 w 9167750"/>
              <a:gd name="connsiteY3" fmla="*/ 381000 h 1141020"/>
              <a:gd name="connsiteX4" fmla="*/ 0 w 9167750"/>
              <a:gd name="connsiteY4" fmla="*/ 0 h 1141020"/>
              <a:gd name="connsiteX0" fmla="*/ 0 w 9167750"/>
              <a:gd name="connsiteY0" fmla="*/ 0 h 1141020"/>
              <a:gd name="connsiteX1" fmla="*/ 9144000 w 9167750"/>
              <a:gd name="connsiteY1" fmla="*/ 0 h 1141020"/>
              <a:gd name="connsiteX2" fmla="*/ 9167750 w 9167750"/>
              <a:gd name="connsiteY2" fmla="*/ 1141020 h 1141020"/>
              <a:gd name="connsiteX3" fmla="*/ 23750 w 9167750"/>
              <a:gd name="connsiteY3" fmla="*/ 95993 h 1141020"/>
              <a:gd name="connsiteX4" fmla="*/ 0 w 9167750"/>
              <a:gd name="connsiteY4" fmla="*/ 0 h 1141020"/>
              <a:gd name="connsiteX0" fmla="*/ 0 w 9144000"/>
              <a:gd name="connsiteY0" fmla="*/ 0 h 1176646"/>
              <a:gd name="connsiteX1" fmla="*/ 9144000 w 9144000"/>
              <a:gd name="connsiteY1" fmla="*/ 0 h 1176646"/>
              <a:gd name="connsiteX2" fmla="*/ 9132124 w 9144000"/>
              <a:gd name="connsiteY2" fmla="*/ 1176646 h 1176646"/>
              <a:gd name="connsiteX3" fmla="*/ 23750 w 9144000"/>
              <a:gd name="connsiteY3" fmla="*/ 95993 h 1176646"/>
              <a:gd name="connsiteX4" fmla="*/ 0 w 9144000"/>
              <a:gd name="connsiteY4" fmla="*/ 0 h 117664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6646">
                <a:moveTo>
                  <a:pt x="0" y="0"/>
                </a:moveTo>
                <a:lnTo>
                  <a:pt x="9144000" y="0"/>
                </a:lnTo>
                <a:cubicBezTo>
                  <a:pt x="9144000" y="127000"/>
                  <a:pt x="9132124" y="1049646"/>
                  <a:pt x="9132124" y="1176646"/>
                </a:cubicBezTo>
                <a:cubicBezTo>
                  <a:pt x="9123217" y="3957"/>
                  <a:pt x="3071750" y="95993"/>
                  <a:pt x="23750" y="95993"/>
                </a:cubicBezTo>
                <a:lnTo>
                  <a:pt x="0" y="0"/>
                </a:lnTo>
                <a:close/>
              </a:path>
            </a:pathLst>
          </a:custGeom>
          <a:solidFill>
            <a:srgbClr val="00556A"/>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54297B03-6743-024F-8F70-A2B4EB591C46}"/>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029200" y="5073650"/>
            <a:ext cx="3314700" cy="1282700"/>
          </a:xfrm>
          <a:prstGeom prst="rect">
            <a:avLst/>
          </a:prstGeom>
        </p:spPr>
      </p:pic>
    </p:spTree>
    <p:extLst>
      <p:ext uri="{BB962C8B-B14F-4D97-AF65-F5344CB8AC3E}">
        <p14:creationId xmlns:p14="http://schemas.microsoft.com/office/powerpoint/2010/main" val="20322378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5754632-50C4-6042-BF0D-689D8DA2E976}" type="datetimeFigureOut">
              <a:rPr lang="en-US" smtClean="0"/>
              <a:t>9/24/2019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63A49E-25BD-984C-BD05-59AE97DE79DB}" type="slidenum">
              <a:rPr lang="en-US" smtClean="0"/>
              <a:t>‹#›</a:t>
            </a:fld>
            <a:endParaRPr lang="en-US"/>
          </a:p>
        </p:txBody>
      </p:sp>
      <p:sp>
        <p:nvSpPr>
          <p:cNvPr id="7" name="Rectangle 4"/>
          <p:cNvSpPr/>
          <p:nvPr userDrawn="1"/>
        </p:nvSpPr>
        <p:spPr>
          <a:xfrm>
            <a:off x="0" y="2"/>
            <a:ext cx="9144000" cy="1176646"/>
          </a:xfrm>
          <a:custGeom>
            <a:avLst/>
            <a:gdLst>
              <a:gd name="connsiteX0" fmla="*/ 0 w 9144000"/>
              <a:gd name="connsiteY0" fmla="*/ 0 h 381000"/>
              <a:gd name="connsiteX1" fmla="*/ 9144000 w 9144000"/>
              <a:gd name="connsiteY1" fmla="*/ 0 h 381000"/>
              <a:gd name="connsiteX2" fmla="*/ 9144000 w 9144000"/>
              <a:gd name="connsiteY2" fmla="*/ 381000 h 381000"/>
              <a:gd name="connsiteX3" fmla="*/ 0 w 9144000"/>
              <a:gd name="connsiteY3" fmla="*/ 381000 h 381000"/>
              <a:gd name="connsiteX4" fmla="*/ 0 w 9144000"/>
              <a:gd name="connsiteY4" fmla="*/ 0 h 381000"/>
              <a:gd name="connsiteX0" fmla="*/ 0 w 9144000"/>
              <a:gd name="connsiteY0" fmla="*/ 0 h 414866"/>
              <a:gd name="connsiteX1" fmla="*/ 9144000 w 9144000"/>
              <a:gd name="connsiteY1" fmla="*/ 0 h 414866"/>
              <a:gd name="connsiteX2" fmla="*/ 9144000 w 9144000"/>
              <a:gd name="connsiteY2" fmla="*/ 381000 h 414866"/>
              <a:gd name="connsiteX3" fmla="*/ 0 w 9144000"/>
              <a:gd name="connsiteY3" fmla="*/ 381000 h 414866"/>
              <a:gd name="connsiteX4" fmla="*/ 0 w 9144000"/>
              <a:gd name="connsiteY4" fmla="*/ 0 h 414866"/>
              <a:gd name="connsiteX0" fmla="*/ 0 w 9144000"/>
              <a:gd name="connsiteY0" fmla="*/ 0 h 424543"/>
              <a:gd name="connsiteX1" fmla="*/ 9144000 w 9144000"/>
              <a:gd name="connsiteY1" fmla="*/ 0 h 424543"/>
              <a:gd name="connsiteX2" fmla="*/ 9144000 w 9144000"/>
              <a:gd name="connsiteY2" fmla="*/ 381000 h 424543"/>
              <a:gd name="connsiteX3" fmla="*/ 0 w 9144000"/>
              <a:gd name="connsiteY3" fmla="*/ 381000 h 424543"/>
              <a:gd name="connsiteX4" fmla="*/ 0 w 9144000"/>
              <a:gd name="connsiteY4" fmla="*/ 0 h 424543"/>
              <a:gd name="connsiteX0" fmla="*/ 0 w 9203376"/>
              <a:gd name="connsiteY0" fmla="*/ 0 h 580162"/>
              <a:gd name="connsiteX1" fmla="*/ 9144000 w 9203376"/>
              <a:gd name="connsiteY1" fmla="*/ 0 h 580162"/>
              <a:gd name="connsiteX2" fmla="*/ 9203376 w 9203376"/>
              <a:gd name="connsiteY2" fmla="*/ 559130 h 580162"/>
              <a:gd name="connsiteX3" fmla="*/ 0 w 9203376"/>
              <a:gd name="connsiteY3" fmla="*/ 381000 h 580162"/>
              <a:gd name="connsiteX4" fmla="*/ 0 w 9203376"/>
              <a:gd name="connsiteY4" fmla="*/ 0 h 580162"/>
              <a:gd name="connsiteX0" fmla="*/ 0 w 9203376"/>
              <a:gd name="connsiteY0" fmla="*/ 0 h 559130"/>
              <a:gd name="connsiteX1" fmla="*/ 9144000 w 9203376"/>
              <a:gd name="connsiteY1" fmla="*/ 0 h 559130"/>
              <a:gd name="connsiteX2" fmla="*/ 9203376 w 9203376"/>
              <a:gd name="connsiteY2" fmla="*/ 559130 h 559130"/>
              <a:gd name="connsiteX3" fmla="*/ 0 w 9203376"/>
              <a:gd name="connsiteY3" fmla="*/ 381000 h 559130"/>
              <a:gd name="connsiteX4" fmla="*/ 0 w 9203376"/>
              <a:gd name="connsiteY4" fmla="*/ 0 h 559130"/>
              <a:gd name="connsiteX0" fmla="*/ 0 w 9144000"/>
              <a:gd name="connsiteY0" fmla="*/ 0 h 677883"/>
              <a:gd name="connsiteX1" fmla="*/ 9144000 w 9144000"/>
              <a:gd name="connsiteY1" fmla="*/ 0 h 677883"/>
              <a:gd name="connsiteX2" fmla="*/ 9143999 w 9144000"/>
              <a:gd name="connsiteY2" fmla="*/ 677883 h 677883"/>
              <a:gd name="connsiteX3" fmla="*/ 0 w 9144000"/>
              <a:gd name="connsiteY3" fmla="*/ 381000 h 677883"/>
              <a:gd name="connsiteX4" fmla="*/ 0 w 9144000"/>
              <a:gd name="connsiteY4" fmla="*/ 0 h 677883"/>
              <a:gd name="connsiteX0" fmla="*/ 0 w 9144000"/>
              <a:gd name="connsiteY0" fmla="*/ 0 h 677883"/>
              <a:gd name="connsiteX1" fmla="*/ 9144000 w 9144000"/>
              <a:gd name="connsiteY1" fmla="*/ 0 h 677883"/>
              <a:gd name="connsiteX2" fmla="*/ 9143999 w 9144000"/>
              <a:gd name="connsiteY2" fmla="*/ 677883 h 677883"/>
              <a:gd name="connsiteX3" fmla="*/ 0 w 9144000"/>
              <a:gd name="connsiteY3" fmla="*/ 381000 h 677883"/>
              <a:gd name="connsiteX4" fmla="*/ 0 w 9144000"/>
              <a:gd name="connsiteY4" fmla="*/ 0 h 677883"/>
              <a:gd name="connsiteX0" fmla="*/ 0 w 9167750"/>
              <a:gd name="connsiteY0" fmla="*/ 0 h 1141020"/>
              <a:gd name="connsiteX1" fmla="*/ 9144000 w 9167750"/>
              <a:gd name="connsiteY1" fmla="*/ 0 h 1141020"/>
              <a:gd name="connsiteX2" fmla="*/ 9167750 w 9167750"/>
              <a:gd name="connsiteY2" fmla="*/ 1141020 h 1141020"/>
              <a:gd name="connsiteX3" fmla="*/ 0 w 9167750"/>
              <a:gd name="connsiteY3" fmla="*/ 381000 h 1141020"/>
              <a:gd name="connsiteX4" fmla="*/ 0 w 9167750"/>
              <a:gd name="connsiteY4" fmla="*/ 0 h 1141020"/>
              <a:gd name="connsiteX0" fmla="*/ 0 w 9167750"/>
              <a:gd name="connsiteY0" fmla="*/ 0 h 1141020"/>
              <a:gd name="connsiteX1" fmla="*/ 9144000 w 9167750"/>
              <a:gd name="connsiteY1" fmla="*/ 0 h 1141020"/>
              <a:gd name="connsiteX2" fmla="*/ 9167750 w 9167750"/>
              <a:gd name="connsiteY2" fmla="*/ 1141020 h 1141020"/>
              <a:gd name="connsiteX3" fmla="*/ 0 w 9167750"/>
              <a:gd name="connsiteY3" fmla="*/ 381000 h 1141020"/>
              <a:gd name="connsiteX4" fmla="*/ 0 w 9167750"/>
              <a:gd name="connsiteY4" fmla="*/ 0 h 1141020"/>
              <a:gd name="connsiteX0" fmla="*/ 0 w 9167750"/>
              <a:gd name="connsiteY0" fmla="*/ 0 h 1141020"/>
              <a:gd name="connsiteX1" fmla="*/ 9144000 w 9167750"/>
              <a:gd name="connsiteY1" fmla="*/ 0 h 1141020"/>
              <a:gd name="connsiteX2" fmla="*/ 9167750 w 9167750"/>
              <a:gd name="connsiteY2" fmla="*/ 1141020 h 1141020"/>
              <a:gd name="connsiteX3" fmla="*/ 23750 w 9167750"/>
              <a:gd name="connsiteY3" fmla="*/ 95993 h 1141020"/>
              <a:gd name="connsiteX4" fmla="*/ 0 w 9167750"/>
              <a:gd name="connsiteY4" fmla="*/ 0 h 1141020"/>
              <a:gd name="connsiteX0" fmla="*/ 0 w 9144000"/>
              <a:gd name="connsiteY0" fmla="*/ 0 h 1176646"/>
              <a:gd name="connsiteX1" fmla="*/ 9144000 w 9144000"/>
              <a:gd name="connsiteY1" fmla="*/ 0 h 1176646"/>
              <a:gd name="connsiteX2" fmla="*/ 9132124 w 9144000"/>
              <a:gd name="connsiteY2" fmla="*/ 1176646 h 1176646"/>
              <a:gd name="connsiteX3" fmla="*/ 23750 w 9144000"/>
              <a:gd name="connsiteY3" fmla="*/ 95993 h 1176646"/>
              <a:gd name="connsiteX4" fmla="*/ 0 w 9144000"/>
              <a:gd name="connsiteY4" fmla="*/ 0 h 117664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6646">
                <a:moveTo>
                  <a:pt x="0" y="0"/>
                </a:moveTo>
                <a:lnTo>
                  <a:pt x="9144000" y="0"/>
                </a:lnTo>
                <a:cubicBezTo>
                  <a:pt x="9144000" y="127000"/>
                  <a:pt x="9132124" y="1049646"/>
                  <a:pt x="9132124" y="1176646"/>
                </a:cubicBezTo>
                <a:cubicBezTo>
                  <a:pt x="9123217" y="3957"/>
                  <a:pt x="3071750" y="95993"/>
                  <a:pt x="23750" y="95993"/>
                </a:cubicBezTo>
                <a:lnTo>
                  <a:pt x="0" y="0"/>
                </a:lnTo>
                <a:close/>
              </a:path>
            </a:pathLst>
          </a:custGeom>
          <a:solidFill>
            <a:srgbClr val="00556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descr="http://images.clipartpanda.com/world-clipart-png-globe-hi.png"/>
          <p:cNvPicPr>
            <a:picLocks noChangeAspect="1" noChangeArrowheads="1"/>
          </p:cNvPicPr>
          <p:nvPr userDrawn="1"/>
        </p:nvPicPr>
        <p:blipFill>
          <a:blip r:embed="rId2" cstate="print">
            <a:duotone>
              <a:prstClr val="black"/>
              <a:schemeClr val="accent1">
                <a:tint val="45000"/>
                <a:satMod val="400000"/>
              </a:schemeClr>
            </a:duotone>
            <a:extLst>
              <a:ext uri="{28A0092B-C50C-407E-A947-70E740481C1C}">
                <a14:useLocalDpi xmlns:a14="http://schemas.microsoft.com/office/drawing/2010/main" val="0"/>
              </a:ext>
            </a:extLst>
          </a:blip>
          <a:srcRect/>
          <a:stretch>
            <a:fillRect/>
          </a:stretch>
        </p:blipFill>
        <p:spPr bwMode="auto">
          <a:xfrm>
            <a:off x="7620000" y="149336"/>
            <a:ext cx="1233549" cy="1225325"/>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val="3782946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28650" y="365125"/>
            <a:ext cx="57626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5754632-50C4-6042-BF0D-689D8DA2E976}" type="datetimeFigureOut">
              <a:rPr lang="en-US" smtClean="0"/>
              <a:t>9/24/2019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63A49E-25BD-984C-BD05-59AE97DE79DB}" type="slidenum">
              <a:rPr lang="en-US" smtClean="0"/>
              <a:t>‹#›</a:t>
            </a:fld>
            <a:endParaRPr lang="en-US"/>
          </a:p>
        </p:txBody>
      </p:sp>
      <p:sp>
        <p:nvSpPr>
          <p:cNvPr id="7" name="Rectangle 4"/>
          <p:cNvSpPr/>
          <p:nvPr userDrawn="1"/>
        </p:nvSpPr>
        <p:spPr>
          <a:xfrm>
            <a:off x="0" y="2"/>
            <a:ext cx="9144000" cy="1176646"/>
          </a:xfrm>
          <a:custGeom>
            <a:avLst/>
            <a:gdLst>
              <a:gd name="connsiteX0" fmla="*/ 0 w 9144000"/>
              <a:gd name="connsiteY0" fmla="*/ 0 h 381000"/>
              <a:gd name="connsiteX1" fmla="*/ 9144000 w 9144000"/>
              <a:gd name="connsiteY1" fmla="*/ 0 h 381000"/>
              <a:gd name="connsiteX2" fmla="*/ 9144000 w 9144000"/>
              <a:gd name="connsiteY2" fmla="*/ 381000 h 381000"/>
              <a:gd name="connsiteX3" fmla="*/ 0 w 9144000"/>
              <a:gd name="connsiteY3" fmla="*/ 381000 h 381000"/>
              <a:gd name="connsiteX4" fmla="*/ 0 w 9144000"/>
              <a:gd name="connsiteY4" fmla="*/ 0 h 381000"/>
              <a:gd name="connsiteX0" fmla="*/ 0 w 9144000"/>
              <a:gd name="connsiteY0" fmla="*/ 0 h 414866"/>
              <a:gd name="connsiteX1" fmla="*/ 9144000 w 9144000"/>
              <a:gd name="connsiteY1" fmla="*/ 0 h 414866"/>
              <a:gd name="connsiteX2" fmla="*/ 9144000 w 9144000"/>
              <a:gd name="connsiteY2" fmla="*/ 381000 h 414866"/>
              <a:gd name="connsiteX3" fmla="*/ 0 w 9144000"/>
              <a:gd name="connsiteY3" fmla="*/ 381000 h 414866"/>
              <a:gd name="connsiteX4" fmla="*/ 0 w 9144000"/>
              <a:gd name="connsiteY4" fmla="*/ 0 h 414866"/>
              <a:gd name="connsiteX0" fmla="*/ 0 w 9144000"/>
              <a:gd name="connsiteY0" fmla="*/ 0 h 424543"/>
              <a:gd name="connsiteX1" fmla="*/ 9144000 w 9144000"/>
              <a:gd name="connsiteY1" fmla="*/ 0 h 424543"/>
              <a:gd name="connsiteX2" fmla="*/ 9144000 w 9144000"/>
              <a:gd name="connsiteY2" fmla="*/ 381000 h 424543"/>
              <a:gd name="connsiteX3" fmla="*/ 0 w 9144000"/>
              <a:gd name="connsiteY3" fmla="*/ 381000 h 424543"/>
              <a:gd name="connsiteX4" fmla="*/ 0 w 9144000"/>
              <a:gd name="connsiteY4" fmla="*/ 0 h 424543"/>
              <a:gd name="connsiteX0" fmla="*/ 0 w 9203376"/>
              <a:gd name="connsiteY0" fmla="*/ 0 h 580162"/>
              <a:gd name="connsiteX1" fmla="*/ 9144000 w 9203376"/>
              <a:gd name="connsiteY1" fmla="*/ 0 h 580162"/>
              <a:gd name="connsiteX2" fmla="*/ 9203376 w 9203376"/>
              <a:gd name="connsiteY2" fmla="*/ 559130 h 580162"/>
              <a:gd name="connsiteX3" fmla="*/ 0 w 9203376"/>
              <a:gd name="connsiteY3" fmla="*/ 381000 h 580162"/>
              <a:gd name="connsiteX4" fmla="*/ 0 w 9203376"/>
              <a:gd name="connsiteY4" fmla="*/ 0 h 580162"/>
              <a:gd name="connsiteX0" fmla="*/ 0 w 9203376"/>
              <a:gd name="connsiteY0" fmla="*/ 0 h 559130"/>
              <a:gd name="connsiteX1" fmla="*/ 9144000 w 9203376"/>
              <a:gd name="connsiteY1" fmla="*/ 0 h 559130"/>
              <a:gd name="connsiteX2" fmla="*/ 9203376 w 9203376"/>
              <a:gd name="connsiteY2" fmla="*/ 559130 h 559130"/>
              <a:gd name="connsiteX3" fmla="*/ 0 w 9203376"/>
              <a:gd name="connsiteY3" fmla="*/ 381000 h 559130"/>
              <a:gd name="connsiteX4" fmla="*/ 0 w 9203376"/>
              <a:gd name="connsiteY4" fmla="*/ 0 h 559130"/>
              <a:gd name="connsiteX0" fmla="*/ 0 w 9144000"/>
              <a:gd name="connsiteY0" fmla="*/ 0 h 677883"/>
              <a:gd name="connsiteX1" fmla="*/ 9144000 w 9144000"/>
              <a:gd name="connsiteY1" fmla="*/ 0 h 677883"/>
              <a:gd name="connsiteX2" fmla="*/ 9143999 w 9144000"/>
              <a:gd name="connsiteY2" fmla="*/ 677883 h 677883"/>
              <a:gd name="connsiteX3" fmla="*/ 0 w 9144000"/>
              <a:gd name="connsiteY3" fmla="*/ 381000 h 677883"/>
              <a:gd name="connsiteX4" fmla="*/ 0 w 9144000"/>
              <a:gd name="connsiteY4" fmla="*/ 0 h 677883"/>
              <a:gd name="connsiteX0" fmla="*/ 0 w 9144000"/>
              <a:gd name="connsiteY0" fmla="*/ 0 h 677883"/>
              <a:gd name="connsiteX1" fmla="*/ 9144000 w 9144000"/>
              <a:gd name="connsiteY1" fmla="*/ 0 h 677883"/>
              <a:gd name="connsiteX2" fmla="*/ 9143999 w 9144000"/>
              <a:gd name="connsiteY2" fmla="*/ 677883 h 677883"/>
              <a:gd name="connsiteX3" fmla="*/ 0 w 9144000"/>
              <a:gd name="connsiteY3" fmla="*/ 381000 h 677883"/>
              <a:gd name="connsiteX4" fmla="*/ 0 w 9144000"/>
              <a:gd name="connsiteY4" fmla="*/ 0 h 677883"/>
              <a:gd name="connsiteX0" fmla="*/ 0 w 9167750"/>
              <a:gd name="connsiteY0" fmla="*/ 0 h 1141020"/>
              <a:gd name="connsiteX1" fmla="*/ 9144000 w 9167750"/>
              <a:gd name="connsiteY1" fmla="*/ 0 h 1141020"/>
              <a:gd name="connsiteX2" fmla="*/ 9167750 w 9167750"/>
              <a:gd name="connsiteY2" fmla="*/ 1141020 h 1141020"/>
              <a:gd name="connsiteX3" fmla="*/ 0 w 9167750"/>
              <a:gd name="connsiteY3" fmla="*/ 381000 h 1141020"/>
              <a:gd name="connsiteX4" fmla="*/ 0 w 9167750"/>
              <a:gd name="connsiteY4" fmla="*/ 0 h 1141020"/>
              <a:gd name="connsiteX0" fmla="*/ 0 w 9167750"/>
              <a:gd name="connsiteY0" fmla="*/ 0 h 1141020"/>
              <a:gd name="connsiteX1" fmla="*/ 9144000 w 9167750"/>
              <a:gd name="connsiteY1" fmla="*/ 0 h 1141020"/>
              <a:gd name="connsiteX2" fmla="*/ 9167750 w 9167750"/>
              <a:gd name="connsiteY2" fmla="*/ 1141020 h 1141020"/>
              <a:gd name="connsiteX3" fmla="*/ 0 w 9167750"/>
              <a:gd name="connsiteY3" fmla="*/ 381000 h 1141020"/>
              <a:gd name="connsiteX4" fmla="*/ 0 w 9167750"/>
              <a:gd name="connsiteY4" fmla="*/ 0 h 1141020"/>
              <a:gd name="connsiteX0" fmla="*/ 0 w 9167750"/>
              <a:gd name="connsiteY0" fmla="*/ 0 h 1141020"/>
              <a:gd name="connsiteX1" fmla="*/ 9144000 w 9167750"/>
              <a:gd name="connsiteY1" fmla="*/ 0 h 1141020"/>
              <a:gd name="connsiteX2" fmla="*/ 9167750 w 9167750"/>
              <a:gd name="connsiteY2" fmla="*/ 1141020 h 1141020"/>
              <a:gd name="connsiteX3" fmla="*/ 23750 w 9167750"/>
              <a:gd name="connsiteY3" fmla="*/ 95993 h 1141020"/>
              <a:gd name="connsiteX4" fmla="*/ 0 w 9167750"/>
              <a:gd name="connsiteY4" fmla="*/ 0 h 1141020"/>
              <a:gd name="connsiteX0" fmla="*/ 0 w 9144000"/>
              <a:gd name="connsiteY0" fmla="*/ 0 h 1176646"/>
              <a:gd name="connsiteX1" fmla="*/ 9144000 w 9144000"/>
              <a:gd name="connsiteY1" fmla="*/ 0 h 1176646"/>
              <a:gd name="connsiteX2" fmla="*/ 9132124 w 9144000"/>
              <a:gd name="connsiteY2" fmla="*/ 1176646 h 1176646"/>
              <a:gd name="connsiteX3" fmla="*/ 23750 w 9144000"/>
              <a:gd name="connsiteY3" fmla="*/ 95993 h 1176646"/>
              <a:gd name="connsiteX4" fmla="*/ 0 w 9144000"/>
              <a:gd name="connsiteY4" fmla="*/ 0 h 117664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6646">
                <a:moveTo>
                  <a:pt x="0" y="0"/>
                </a:moveTo>
                <a:lnTo>
                  <a:pt x="9144000" y="0"/>
                </a:lnTo>
                <a:cubicBezTo>
                  <a:pt x="9144000" y="127000"/>
                  <a:pt x="9132124" y="1049646"/>
                  <a:pt x="9132124" y="1176646"/>
                </a:cubicBezTo>
                <a:cubicBezTo>
                  <a:pt x="9123217" y="3957"/>
                  <a:pt x="3071750" y="95993"/>
                  <a:pt x="23750" y="95993"/>
                </a:cubicBezTo>
                <a:lnTo>
                  <a:pt x="0" y="0"/>
                </a:lnTo>
                <a:close/>
              </a:path>
            </a:pathLst>
          </a:custGeom>
          <a:solidFill>
            <a:srgbClr val="00556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descr="http://images.clipartpanda.com/world-clipart-png-globe-hi.png"/>
          <p:cNvPicPr>
            <a:picLocks noChangeAspect="1" noChangeArrowheads="1"/>
          </p:cNvPicPr>
          <p:nvPr userDrawn="1"/>
        </p:nvPicPr>
        <p:blipFill>
          <a:blip r:embed="rId2" cstate="print">
            <a:duotone>
              <a:prstClr val="black"/>
              <a:schemeClr val="accent1">
                <a:tint val="45000"/>
                <a:satMod val="400000"/>
              </a:schemeClr>
            </a:duotone>
            <a:extLst>
              <a:ext uri="{28A0092B-C50C-407E-A947-70E740481C1C}">
                <a14:useLocalDpi xmlns:a14="http://schemas.microsoft.com/office/drawing/2010/main" val="0"/>
              </a:ext>
            </a:extLst>
          </a:blip>
          <a:srcRect/>
          <a:stretch>
            <a:fillRect/>
          </a:stretch>
        </p:blipFill>
        <p:spPr bwMode="auto">
          <a:xfrm>
            <a:off x="7620000" y="149336"/>
            <a:ext cx="1233549" cy="1225325"/>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val="144616725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781424" y="1122363"/>
            <a:ext cx="4219576" cy="1620837"/>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3781424" y="3112008"/>
            <a:ext cx="4192076" cy="103454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6" name="Slide Number Placeholder 5"/>
          <p:cNvSpPr>
            <a:spLocks noGrp="1"/>
          </p:cNvSpPr>
          <p:nvPr>
            <p:ph type="sldNum" sz="quarter" idx="12"/>
          </p:nvPr>
        </p:nvSpPr>
        <p:spPr/>
        <p:txBody>
          <a:bodyPr/>
          <a:lstStyle/>
          <a:p>
            <a:fld id="{4E63A49E-25BD-984C-BD05-59AE97DE79DB}" type="slidenum">
              <a:rPr lang="en-US" smtClean="0"/>
              <a:t>‹#›</a:t>
            </a:fld>
            <a:endParaRPr lang="en-US"/>
          </a:p>
        </p:txBody>
      </p:sp>
      <p:pic>
        <p:nvPicPr>
          <p:cNvPr id="9" name="Picture 2" descr="http://images.clipartpanda.com/world-clipart-png-globe-hi.png"/>
          <p:cNvPicPr>
            <a:picLocks noChangeAspect="1" noChangeArrowheads="1"/>
          </p:cNvPicPr>
          <p:nvPr userDrawn="1"/>
        </p:nvPicPr>
        <p:blipFill>
          <a:blip r:embed="rId2">
            <a:duotone>
              <a:prstClr val="black"/>
              <a:schemeClr val="accent1">
                <a:tint val="45000"/>
                <a:satMod val="400000"/>
              </a:schemeClr>
            </a:duotone>
            <a:extLst>
              <a:ext uri="{28A0092B-C50C-407E-A947-70E740481C1C}">
                <a14:useLocalDpi xmlns:a14="http://schemas.microsoft.com/office/drawing/2010/main" val="0"/>
              </a:ext>
            </a:extLst>
          </a:blip>
          <a:srcRect/>
          <a:stretch>
            <a:fillRect/>
          </a:stretch>
        </p:blipFill>
        <p:spPr bwMode="auto">
          <a:xfrm>
            <a:off x="23812" y="157162"/>
            <a:ext cx="3733800" cy="3708908"/>
          </a:xfrm>
          <a:prstGeom prst="rect">
            <a:avLst/>
          </a:prstGeom>
          <a:noFill/>
          <a:extLst>
            <a:ext uri="{909E8E84-426E-40dd-AFC4-6F175D3DCCD1}">
              <a14:hiddenFill xmlns:a14="http://schemas.microsoft.com/office/drawing/2010/main" xmlns="">
                <a:solidFill>
                  <a:srgbClr val="FFFFFF"/>
                </a:solidFill>
              </a14:hiddenFill>
            </a:ext>
          </a:extLst>
        </p:spPr>
      </p:pic>
      <p:sp>
        <p:nvSpPr>
          <p:cNvPr id="12" name="Rectangle 4"/>
          <p:cNvSpPr/>
          <p:nvPr userDrawn="1"/>
        </p:nvSpPr>
        <p:spPr>
          <a:xfrm flipV="1">
            <a:off x="0" y="3048000"/>
            <a:ext cx="9144000" cy="3810000"/>
          </a:xfrm>
          <a:custGeom>
            <a:avLst/>
            <a:gdLst>
              <a:gd name="connsiteX0" fmla="*/ 0 w 9144000"/>
              <a:gd name="connsiteY0" fmla="*/ 0 h 381000"/>
              <a:gd name="connsiteX1" fmla="*/ 9144000 w 9144000"/>
              <a:gd name="connsiteY1" fmla="*/ 0 h 381000"/>
              <a:gd name="connsiteX2" fmla="*/ 9144000 w 9144000"/>
              <a:gd name="connsiteY2" fmla="*/ 381000 h 381000"/>
              <a:gd name="connsiteX3" fmla="*/ 0 w 9144000"/>
              <a:gd name="connsiteY3" fmla="*/ 381000 h 381000"/>
              <a:gd name="connsiteX4" fmla="*/ 0 w 9144000"/>
              <a:gd name="connsiteY4" fmla="*/ 0 h 381000"/>
              <a:gd name="connsiteX0" fmla="*/ 0 w 9144000"/>
              <a:gd name="connsiteY0" fmla="*/ 0 h 414866"/>
              <a:gd name="connsiteX1" fmla="*/ 9144000 w 9144000"/>
              <a:gd name="connsiteY1" fmla="*/ 0 h 414866"/>
              <a:gd name="connsiteX2" fmla="*/ 9144000 w 9144000"/>
              <a:gd name="connsiteY2" fmla="*/ 381000 h 414866"/>
              <a:gd name="connsiteX3" fmla="*/ 0 w 9144000"/>
              <a:gd name="connsiteY3" fmla="*/ 381000 h 414866"/>
              <a:gd name="connsiteX4" fmla="*/ 0 w 9144000"/>
              <a:gd name="connsiteY4" fmla="*/ 0 h 414866"/>
              <a:gd name="connsiteX0" fmla="*/ 0 w 9144000"/>
              <a:gd name="connsiteY0" fmla="*/ 0 h 424543"/>
              <a:gd name="connsiteX1" fmla="*/ 9144000 w 9144000"/>
              <a:gd name="connsiteY1" fmla="*/ 0 h 424543"/>
              <a:gd name="connsiteX2" fmla="*/ 9144000 w 9144000"/>
              <a:gd name="connsiteY2" fmla="*/ 381000 h 424543"/>
              <a:gd name="connsiteX3" fmla="*/ 0 w 9144000"/>
              <a:gd name="connsiteY3" fmla="*/ 381000 h 424543"/>
              <a:gd name="connsiteX4" fmla="*/ 0 w 9144000"/>
              <a:gd name="connsiteY4" fmla="*/ 0 h 424543"/>
              <a:gd name="connsiteX0" fmla="*/ 0 w 9203376"/>
              <a:gd name="connsiteY0" fmla="*/ 0 h 580162"/>
              <a:gd name="connsiteX1" fmla="*/ 9144000 w 9203376"/>
              <a:gd name="connsiteY1" fmla="*/ 0 h 580162"/>
              <a:gd name="connsiteX2" fmla="*/ 9203376 w 9203376"/>
              <a:gd name="connsiteY2" fmla="*/ 559130 h 580162"/>
              <a:gd name="connsiteX3" fmla="*/ 0 w 9203376"/>
              <a:gd name="connsiteY3" fmla="*/ 381000 h 580162"/>
              <a:gd name="connsiteX4" fmla="*/ 0 w 9203376"/>
              <a:gd name="connsiteY4" fmla="*/ 0 h 580162"/>
              <a:gd name="connsiteX0" fmla="*/ 0 w 9203376"/>
              <a:gd name="connsiteY0" fmla="*/ 0 h 559130"/>
              <a:gd name="connsiteX1" fmla="*/ 9144000 w 9203376"/>
              <a:gd name="connsiteY1" fmla="*/ 0 h 559130"/>
              <a:gd name="connsiteX2" fmla="*/ 9203376 w 9203376"/>
              <a:gd name="connsiteY2" fmla="*/ 559130 h 559130"/>
              <a:gd name="connsiteX3" fmla="*/ 0 w 9203376"/>
              <a:gd name="connsiteY3" fmla="*/ 381000 h 559130"/>
              <a:gd name="connsiteX4" fmla="*/ 0 w 9203376"/>
              <a:gd name="connsiteY4" fmla="*/ 0 h 559130"/>
              <a:gd name="connsiteX0" fmla="*/ 0 w 9144000"/>
              <a:gd name="connsiteY0" fmla="*/ 0 h 677883"/>
              <a:gd name="connsiteX1" fmla="*/ 9144000 w 9144000"/>
              <a:gd name="connsiteY1" fmla="*/ 0 h 677883"/>
              <a:gd name="connsiteX2" fmla="*/ 9143999 w 9144000"/>
              <a:gd name="connsiteY2" fmla="*/ 677883 h 677883"/>
              <a:gd name="connsiteX3" fmla="*/ 0 w 9144000"/>
              <a:gd name="connsiteY3" fmla="*/ 381000 h 677883"/>
              <a:gd name="connsiteX4" fmla="*/ 0 w 9144000"/>
              <a:gd name="connsiteY4" fmla="*/ 0 h 677883"/>
              <a:gd name="connsiteX0" fmla="*/ 0 w 9144000"/>
              <a:gd name="connsiteY0" fmla="*/ 0 h 677883"/>
              <a:gd name="connsiteX1" fmla="*/ 9144000 w 9144000"/>
              <a:gd name="connsiteY1" fmla="*/ 0 h 677883"/>
              <a:gd name="connsiteX2" fmla="*/ 9143999 w 9144000"/>
              <a:gd name="connsiteY2" fmla="*/ 677883 h 677883"/>
              <a:gd name="connsiteX3" fmla="*/ 0 w 9144000"/>
              <a:gd name="connsiteY3" fmla="*/ 381000 h 677883"/>
              <a:gd name="connsiteX4" fmla="*/ 0 w 9144000"/>
              <a:gd name="connsiteY4" fmla="*/ 0 h 677883"/>
              <a:gd name="connsiteX0" fmla="*/ 0 w 9167750"/>
              <a:gd name="connsiteY0" fmla="*/ 0 h 1141020"/>
              <a:gd name="connsiteX1" fmla="*/ 9144000 w 9167750"/>
              <a:gd name="connsiteY1" fmla="*/ 0 h 1141020"/>
              <a:gd name="connsiteX2" fmla="*/ 9167750 w 9167750"/>
              <a:gd name="connsiteY2" fmla="*/ 1141020 h 1141020"/>
              <a:gd name="connsiteX3" fmla="*/ 0 w 9167750"/>
              <a:gd name="connsiteY3" fmla="*/ 381000 h 1141020"/>
              <a:gd name="connsiteX4" fmla="*/ 0 w 9167750"/>
              <a:gd name="connsiteY4" fmla="*/ 0 h 1141020"/>
              <a:gd name="connsiteX0" fmla="*/ 0 w 9167750"/>
              <a:gd name="connsiteY0" fmla="*/ 0 h 1141020"/>
              <a:gd name="connsiteX1" fmla="*/ 9144000 w 9167750"/>
              <a:gd name="connsiteY1" fmla="*/ 0 h 1141020"/>
              <a:gd name="connsiteX2" fmla="*/ 9167750 w 9167750"/>
              <a:gd name="connsiteY2" fmla="*/ 1141020 h 1141020"/>
              <a:gd name="connsiteX3" fmla="*/ 0 w 9167750"/>
              <a:gd name="connsiteY3" fmla="*/ 381000 h 1141020"/>
              <a:gd name="connsiteX4" fmla="*/ 0 w 9167750"/>
              <a:gd name="connsiteY4" fmla="*/ 0 h 1141020"/>
              <a:gd name="connsiteX0" fmla="*/ 0 w 9167750"/>
              <a:gd name="connsiteY0" fmla="*/ 0 h 1141020"/>
              <a:gd name="connsiteX1" fmla="*/ 9144000 w 9167750"/>
              <a:gd name="connsiteY1" fmla="*/ 0 h 1141020"/>
              <a:gd name="connsiteX2" fmla="*/ 9167750 w 9167750"/>
              <a:gd name="connsiteY2" fmla="*/ 1141020 h 1141020"/>
              <a:gd name="connsiteX3" fmla="*/ 23750 w 9167750"/>
              <a:gd name="connsiteY3" fmla="*/ 95993 h 1141020"/>
              <a:gd name="connsiteX4" fmla="*/ 0 w 9167750"/>
              <a:gd name="connsiteY4" fmla="*/ 0 h 1141020"/>
              <a:gd name="connsiteX0" fmla="*/ 0 w 9144000"/>
              <a:gd name="connsiteY0" fmla="*/ 0 h 1176646"/>
              <a:gd name="connsiteX1" fmla="*/ 9144000 w 9144000"/>
              <a:gd name="connsiteY1" fmla="*/ 0 h 1176646"/>
              <a:gd name="connsiteX2" fmla="*/ 9132124 w 9144000"/>
              <a:gd name="connsiteY2" fmla="*/ 1176646 h 1176646"/>
              <a:gd name="connsiteX3" fmla="*/ 23750 w 9144000"/>
              <a:gd name="connsiteY3" fmla="*/ 95993 h 1176646"/>
              <a:gd name="connsiteX4" fmla="*/ 0 w 9144000"/>
              <a:gd name="connsiteY4" fmla="*/ 0 h 117664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6646">
                <a:moveTo>
                  <a:pt x="0" y="0"/>
                </a:moveTo>
                <a:lnTo>
                  <a:pt x="9144000" y="0"/>
                </a:lnTo>
                <a:cubicBezTo>
                  <a:pt x="9144000" y="127000"/>
                  <a:pt x="9132124" y="1049646"/>
                  <a:pt x="9132124" y="1176646"/>
                </a:cubicBezTo>
                <a:cubicBezTo>
                  <a:pt x="9123217" y="3957"/>
                  <a:pt x="3071750" y="95993"/>
                  <a:pt x="23750" y="95993"/>
                </a:cubicBezTo>
                <a:lnTo>
                  <a:pt x="0" y="0"/>
                </a:lnTo>
                <a:close/>
              </a:path>
            </a:pathLst>
          </a:custGeom>
          <a:solidFill>
            <a:srgbClr val="00556A"/>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12"/>
          <p:cNvPicPr>
            <a:picLocks noChangeAspect="1"/>
          </p:cNvPicPr>
          <p:nvPr userDrawn="1"/>
        </p:nvPicPr>
        <p:blipFill rotWithShape="1">
          <a:blip r:embed="rId3" cstate="print">
            <a:extLst>
              <a:ext uri="{28A0092B-C50C-407E-A947-70E740481C1C}">
                <a14:useLocalDpi xmlns:a14="http://schemas.microsoft.com/office/drawing/2010/main" val="0"/>
              </a:ext>
            </a:extLst>
          </a:blip>
          <a:srcRect l="6351" t="16883" r="8327"/>
          <a:stretch/>
        </p:blipFill>
        <p:spPr>
          <a:xfrm>
            <a:off x="4572000" y="4953000"/>
            <a:ext cx="3368163" cy="1600200"/>
          </a:xfrm>
          <a:prstGeom prst="rect">
            <a:avLst/>
          </a:prstGeom>
          <a:ln>
            <a:solidFill>
              <a:schemeClr val="tx2">
                <a:lumMod val="50000"/>
              </a:schemeClr>
            </a:solidFill>
          </a:ln>
        </p:spPr>
      </p:pic>
    </p:spTree>
    <p:extLst>
      <p:ext uri="{BB962C8B-B14F-4D97-AF65-F5344CB8AC3E}">
        <p14:creationId xmlns:p14="http://schemas.microsoft.com/office/powerpoint/2010/main" val="404295554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5754632-50C4-6042-BF0D-689D8DA2E976}" type="datetimeFigureOut">
              <a:rPr lang="en-US" smtClean="0"/>
              <a:t>9/24/2019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63A49E-25BD-984C-BD05-59AE97DE79DB}" type="slidenum">
              <a:rPr lang="en-US" smtClean="0"/>
              <a:t>‹#›</a:t>
            </a:fld>
            <a:endParaRPr lang="en-US"/>
          </a:p>
        </p:txBody>
      </p:sp>
      <p:sp>
        <p:nvSpPr>
          <p:cNvPr id="7" name="Rectangle 4"/>
          <p:cNvSpPr/>
          <p:nvPr userDrawn="1"/>
        </p:nvSpPr>
        <p:spPr>
          <a:xfrm>
            <a:off x="0" y="2"/>
            <a:ext cx="9144000" cy="1176646"/>
          </a:xfrm>
          <a:custGeom>
            <a:avLst/>
            <a:gdLst>
              <a:gd name="connsiteX0" fmla="*/ 0 w 9144000"/>
              <a:gd name="connsiteY0" fmla="*/ 0 h 381000"/>
              <a:gd name="connsiteX1" fmla="*/ 9144000 w 9144000"/>
              <a:gd name="connsiteY1" fmla="*/ 0 h 381000"/>
              <a:gd name="connsiteX2" fmla="*/ 9144000 w 9144000"/>
              <a:gd name="connsiteY2" fmla="*/ 381000 h 381000"/>
              <a:gd name="connsiteX3" fmla="*/ 0 w 9144000"/>
              <a:gd name="connsiteY3" fmla="*/ 381000 h 381000"/>
              <a:gd name="connsiteX4" fmla="*/ 0 w 9144000"/>
              <a:gd name="connsiteY4" fmla="*/ 0 h 381000"/>
              <a:gd name="connsiteX0" fmla="*/ 0 w 9144000"/>
              <a:gd name="connsiteY0" fmla="*/ 0 h 414866"/>
              <a:gd name="connsiteX1" fmla="*/ 9144000 w 9144000"/>
              <a:gd name="connsiteY1" fmla="*/ 0 h 414866"/>
              <a:gd name="connsiteX2" fmla="*/ 9144000 w 9144000"/>
              <a:gd name="connsiteY2" fmla="*/ 381000 h 414866"/>
              <a:gd name="connsiteX3" fmla="*/ 0 w 9144000"/>
              <a:gd name="connsiteY3" fmla="*/ 381000 h 414866"/>
              <a:gd name="connsiteX4" fmla="*/ 0 w 9144000"/>
              <a:gd name="connsiteY4" fmla="*/ 0 h 414866"/>
              <a:gd name="connsiteX0" fmla="*/ 0 w 9144000"/>
              <a:gd name="connsiteY0" fmla="*/ 0 h 424543"/>
              <a:gd name="connsiteX1" fmla="*/ 9144000 w 9144000"/>
              <a:gd name="connsiteY1" fmla="*/ 0 h 424543"/>
              <a:gd name="connsiteX2" fmla="*/ 9144000 w 9144000"/>
              <a:gd name="connsiteY2" fmla="*/ 381000 h 424543"/>
              <a:gd name="connsiteX3" fmla="*/ 0 w 9144000"/>
              <a:gd name="connsiteY3" fmla="*/ 381000 h 424543"/>
              <a:gd name="connsiteX4" fmla="*/ 0 w 9144000"/>
              <a:gd name="connsiteY4" fmla="*/ 0 h 424543"/>
              <a:gd name="connsiteX0" fmla="*/ 0 w 9203376"/>
              <a:gd name="connsiteY0" fmla="*/ 0 h 580162"/>
              <a:gd name="connsiteX1" fmla="*/ 9144000 w 9203376"/>
              <a:gd name="connsiteY1" fmla="*/ 0 h 580162"/>
              <a:gd name="connsiteX2" fmla="*/ 9203376 w 9203376"/>
              <a:gd name="connsiteY2" fmla="*/ 559130 h 580162"/>
              <a:gd name="connsiteX3" fmla="*/ 0 w 9203376"/>
              <a:gd name="connsiteY3" fmla="*/ 381000 h 580162"/>
              <a:gd name="connsiteX4" fmla="*/ 0 w 9203376"/>
              <a:gd name="connsiteY4" fmla="*/ 0 h 580162"/>
              <a:gd name="connsiteX0" fmla="*/ 0 w 9203376"/>
              <a:gd name="connsiteY0" fmla="*/ 0 h 559130"/>
              <a:gd name="connsiteX1" fmla="*/ 9144000 w 9203376"/>
              <a:gd name="connsiteY1" fmla="*/ 0 h 559130"/>
              <a:gd name="connsiteX2" fmla="*/ 9203376 w 9203376"/>
              <a:gd name="connsiteY2" fmla="*/ 559130 h 559130"/>
              <a:gd name="connsiteX3" fmla="*/ 0 w 9203376"/>
              <a:gd name="connsiteY3" fmla="*/ 381000 h 559130"/>
              <a:gd name="connsiteX4" fmla="*/ 0 w 9203376"/>
              <a:gd name="connsiteY4" fmla="*/ 0 h 559130"/>
              <a:gd name="connsiteX0" fmla="*/ 0 w 9144000"/>
              <a:gd name="connsiteY0" fmla="*/ 0 h 677883"/>
              <a:gd name="connsiteX1" fmla="*/ 9144000 w 9144000"/>
              <a:gd name="connsiteY1" fmla="*/ 0 h 677883"/>
              <a:gd name="connsiteX2" fmla="*/ 9143999 w 9144000"/>
              <a:gd name="connsiteY2" fmla="*/ 677883 h 677883"/>
              <a:gd name="connsiteX3" fmla="*/ 0 w 9144000"/>
              <a:gd name="connsiteY3" fmla="*/ 381000 h 677883"/>
              <a:gd name="connsiteX4" fmla="*/ 0 w 9144000"/>
              <a:gd name="connsiteY4" fmla="*/ 0 h 677883"/>
              <a:gd name="connsiteX0" fmla="*/ 0 w 9144000"/>
              <a:gd name="connsiteY0" fmla="*/ 0 h 677883"/>
              <a:gd name="connsiteX1" fmla="*/ 9144000 w 9144000"/>
              <a:gd name="connsiteY1" fmla="*/ 0 h 677883"/>
              <a:gd name="connsiteX2" fmla="*/ 9143999 w 9144000"/>
              <a:gd name="connsiteY2" fmla="*/ 677883 h 677883"/>
              <a:gd name="connsiteX3" fmla="*/ 0 w 9144000"/>
              <a:gd name="connsiteY3" fmla="*/ 381000 h 677883"/>
              <a:gd name="connsiteX4" fmla="*/ 0 w 9144000"/>
              <a:gd name="connsiteY4" fmla="*/ 0 h 677883"/>
              <a:gd name="connsiteX0" fmla="*/ 0 w 9167750"/>
              <a:gd name="connsiteY0" fmla="*/ 0 h 1141020"/>
              <a:gd name="connsiteX1" fmla="*/ 9144000 w 9167750"/>
              <a:gd name="connsiteY1" fmla="*/ 0 h 1141020"/>
              <a:gd name="connsiteX2" fmla="*/ 9167750 w 9167750"/>
              <a:gd name="connsiteY2" fmla="*/ 1141020 h 1141020"/>
              <a:gd name="connsiteX3" fmla="*/ 0 w 9167750"/>
              <a:gd name="connsiteY3" fmla="*/ 381000 h 1141020"/>
              <a:gd name="connsiteX4" fmla="*/ 0 w 9167750"/>
              <a:gd name="connsiteY4" fmla="*/ 0 h 1141020"/>
              <a:gd name="connsiteX0" fmla="*/ 0 w 9167750"/>
              <a:gd name="connsiteY0" fmla="*/ 0 h 1141020"/>
              <a:gd name="connsiteX1" fmla="*/ 9144000 w 9167750"/>
              <a:gd name="connsiteY1" fmla="*/ 0 h 1141020"/>
              <a:gd name="connsiteX2" fmla="*/ 9167750 w 9167750"/>
              <a:gd name="connsiteY2" fmla="*/ 1141020 h 1141020"/>
              <a:gd name="connsiteX3" fmla="*/ 0 w 9167750"/>
              <a:gd name="connsiteY3" fmla="*/ 381000 h 1141020"/>
              <a:gd name="connsiteX4" fmla="*/ 0 w 9167750"/>
              <a:gd name="connsiteY4" fmla="*/ 0 h 1141020"/>
              <a:gd name="connsiteX0" fmla="*/ 0 w 9167750"/>
              <a:gd name="connsiteY0" fmla="*/ 0 h 1141020"/>
              <a:gd name="connsiteX1" fmla="*/ 9144000 w 9167750"/>
              <a:gd name="connsiteY1" fmla="*/ 0 h 1141020"/>
              <a:gd name="connsiteX2" fmla="*/ 9167750 w 9167750"/>
              <a:gd name="connsiteY2" fmla="*/ 1141020 h 1141020"/>
              <a:gd name="connsiteX3" fmla="*/ 23750 w 9167750"/>
              <a:gd name="connsiteY3" fmla="*/ 95993 h 1141020"/>
              <a:gd name="connsiteX4" fmla="*/ 0 w 9167750"/>
              <a:gd name="connsiteY4" fmla="*/ 0 h 1141020"/>
              <a:gd name="connsiteX0" fmla="*/ 0 w 9144000"/>
              <a:gd name="connsiteY0" fmla="*/ 0 h 1176646"/>
              <a:gd name="connsiteX1" fmla="*/ 9144000 w 9144000"/>
              <a:gd name="connsiteY1" fmla="*/ 0 h 1176646"/>
              <a:gd name="connsiteX2" fmla="*/ 9132124 w 9144000"/>
              <a:gd name="connsiteY2" fmla="*/ 1176646 h 1176646"/>
              <a:gd name="connsiteX3" fmla="*/ 23750 w 9144000"/>
              <a:gd name="connsiteY3" fmla="*/ 95993 h 1176646"/>
              <a:gd name="connsiteX4" fmla="*/ 0 w 9144000"/>
              <a:gd name="connsiteY4" fmla="*/ 0 h 117664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6646">
                <a:moveTo>
                  <a:pt x="0" y="0"/>
                </a:moveTo>
                <a:lnTo>
                  <a:pt x="9144000" y="0"/>
                </a:lnTo>
                <a:cubicBezTo>
                  <a:pt x="9144000" y="127000"/>
                  <a:pt x="9132124" y="1049646"/>
                  <a:pt x="9132124" y="1176646"/>
                </a:cubicBezTo>
                <a:cubicBezTo>
                  <a:pt x="9123217" y="3957"/>
                  <a:pt x="3071750" y="95993"/>
                  <a:pt x="23750" y="95993"/>
                </a:cubicBezTo>
                <a:lnTo>
                  <a:pt x="0" y="0"/>
                </a:lnTo>
                <a:close/>
              </a:path>
            </a:pathLst>
          </a:custGeom>
          <a:solidFill>
            <a:srgbClr val="00556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descr="http://images.clipartpanda.com/world-clipart-png-globe-hi.png"/>
          <p:cNvPicPr>
            <a:picLocks noChangeAspect="1" noChangeArrowheads="1"/>
          </p:cNvPicPr>
          <p:nvPr userDrawn="1"/>
        </p:nvPicPr>
        <p:blipFill>
          <a:blip r:embed="rId2" cstate="print">
            <a:duotone>
              <a:prstClr val="black"/>
              <a:schemeClr val="accent1">
                <a:tint val="45000"/>
                <a:satMod val="400000"/>
              </a:schemeClr>
            </a:duotone>
            <a:extLst>
              <a:ext uri="{28A0092B-C50C-407E-A947-70E740481C1C}">
                <a14:useLocalDpi xmlns:a14="http://schemas.microsoft.com/office/drawing/2010/main" val="0"/>
              </a:ext>
            </a:extLst>
          </a:blip>
          <a:srcRect/>
          <a:stretch>
            <a:fillRect/>
          </a:stretch>
        </p:blipFill>
        <p:spPr bwMode="auto">
          <a:xfrm>
            <a:off x="7620000" y="149336"/>
            <a:ext cx="1233549" cy="1225325"/>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val="364978146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623888" y="4589463"/>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5754632-50C4-6042-BF0D-689D8DA2E976}" type="datetimeFigureOut">
              <a:rPr lang="en-US" smtClean="0"/>
              <a:t>9/24/2019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63A49E-25BD-984C-BD05-59AE97DE79DB}" type="slidenum">
              <a:rPr lang="en-US" smtClean="0"/>
              <a:t>‹#›</a:t>
            </a:fld>
            <a:endParaRPr lang="en-US"/>
          </a:p>
        </p:txBody>
      </p:sp>
      <p:sp>
        <p:nvSpPr>
          <p:cNvPr id="7" name="Rectangle 4"/>
          <p:cNvSpPr/>
          <p:nvPr userDrawn="1"/>
        </p:nvSpPr>
        <p:spPr>
          <a:xfrm>
            <a:off x="0" y="2"/>
            <a:ext cx="9144000" cy="1176646"/>
          </a:xfrm>
          <a:custGeom>
            <a:avLst/>
            <a:gdLst>
              <a:gd name="connsiteX0" fmla="*/ 0 w 9144000"/>
              <a:gd name="connsiteY0" fmla="*/ 0 h 381000"/>
              <a:gd name="connsiteX1" fmla="*/ 9144000 w 9144000"/>
              <a:gd name="connsiteY1" fmla="*/ 0 h 381000"/>
              <a:gd name="connsiteX2" fmla="*/ 9144000 w 9144000"/>
              <a:gd name="connsiteY2" fmla="*/ 381000 h 381000"/>
              <a:gd name="connsiteX3" fmla="*/ 0 w 9144000"/>
              <a:gd name="connsiteY3" fmla="*/ 381000 h 381000"/>
              <a:gd name="connsiteX4" fmla="*/ 0 w 9144000"/>
              <a:gd name="connsiteY4" fmla="*/ 0 h 381000"/>
              <a:gd name="connsiteX0" fmla="*/ 0 w 9144000"/>
              <a:gd name="connsiteY0" fmla="*/ 0 h 414866"/>
              <a:gd name="connsiteX1" fmla="*/ 9144000 w 9144000"/>
              <a:gd name="connsiteY1" fmla="*/ 0 h 414866"/>
              <a:gd name="connsiteX2" fmla="*/ 9144000 w 9144000"/>
              <a:gd name="connsiteY2" fmla="*/ 381000 h 414866"/>
              <a:gd name="connsiteX3" fmla="*/ 0 w 9144000"/>
              <a:gd name="connsiteY3" fmla="*/ 381000 h 414866"/>
              <a:gd name="connsiteX4" fmla="*/ 0 w 9144000"/>
              <a:gd name="connsiteY4" fmla="*/ 0 h 414866"/>
              <a:gd name="connsiteX0" fmla="*/ 0 w 9144000"/>
              <a:gd name="connsiteY0" fmla="*/ 0 h 424543"/>
              <a:gd name="connsiteX1" fmla="*/ 9144000 w 9144000"/>
              <a:gd name="connsiteY1" fmla="*/ 0 h 424543"/>
              <a:gd name="connsiteX2" fmla="*/ 9144000 w 9144000"/>
              <a:gd name="connsiteY2" fmla="*/ 381000 h 424543"/>
              <a:gd name="connsiteX3" fmla="*/ 0 w 9144000"/>
              <a:gd name="connsiteY3" fmla="*/ 381000 h 424543"/>
              <a:gd name="connsiteX4" fmla="*/ 0 w 9144000"/>
              <a:gd name="connsiteY4" fmla="*/ 0 h 424543"/>
              <a:gd name="connsiteX0" fmla="*/ 0 w 9203376"/>
              <a:gd name="connsiteY0" fmla="*/ 0 h 580162"/>
              <a:gd name="connsiteX1" fmla="*/ 9144000 w 9203376"/>
              <a:gd name="connsiteY1" fmla="*/ 0 h 580162"/>
              <a:gd name="connsiteX2" fmla="*/ 9203376 w 9203376"/>
              <a:gd name="connsiteY2" fmla="*/ 559130 h 580162"/>
              <a:gd name="connsiteX3" fmla="*/ 0 w 9203376"/>
              <a:gd name="connsiteY3" fmla="*/ 381000 h 580162"/>
              <a:gd name="connsiteX4" fmla="*/ 0 w 9203376"/>
              <a:gd name="connsiteY4" fmla="*/ 0 h 580162"/>
              <a:gd name="connsiteX0" fmla="*/ 0 w 9203376"/>
              <a:gd name="connsiteY0" fmla="*/ 0 h 559130"/>
              <a:gd name="connsiteX1" fmla="*/ 9144000 w 9203376"/>
              <a:gd name="connsiteY1" fmla="*/ 0 h 559130"/>
              <a:gd name="connsiteX2" fmla="*/ 9203376 w 9203376"/>
              <a:gd name="connsiteY2" fmla="*/ 559130 h 559130"/>
              <a:gd name="connsiteX3" fmla="*/ 0 w 9203376"/>
              <a:gd name="connsiteY3" fmla="*/ 381000 h 559130"/>
              <a:gd name="connsiteX4" fmla="*/ 0 w 9203376"/>
              <a:gd name="connsiteY4" fmla="*/ 0 h 559130"/>
              <a:gd name="connsiteX0" fmla="*/ 0 w 9144000"/>
              <a:gd name="connsiteY0" fmla="*/ 0 h 677883"/>
              <a:gd name="connsiteX1" fmla="*/ 9144000 w 9144000"/>
              <a:gd name="connsiteY1" fmla="*/ 0 h 677883"/>
              <a:gd name="connsiteX2" fmla="*/ 9143999 w 9144000"/>
              <a:gd name="connsiteY2" fmla="*/ 677883 h 677883"/>
              <a:gd name="connsiteX3" fmla="*/ 0 w 9144000"/>
              <a:gd name="connsiteY3" fmla="*/ 381000 h 677883"/>
              <a:gd name="connsiteX4" fmla="*/ 0 w 9144000"/>
              <a:gd name="connsiteY4" fmla="*/ 0 h 677883"/>
              <a:gd name="connsiteX0" fmla="*/ 0 w 9144000"/>
              <a:gd name="connsiteY0" fmla="*/ 0 h 677883"/>
              <a:gd name="connsiteX1" fmla="*/ 9144000 w 9144000"/>
              <a:gd name="connsiteY1" fmla="*/ 0 h 677883"/>
              <a:gd name="connsiteX2" fmla="*/ 9143999 w 9144000"/>
              <a:gd name="connsiteY2" fmla="*/ 677883 h 677883"/>
              <a:gd name="connsiteX3" fmla="*/ 0 w 9144000"/>
              <a:gd name="connsiteY3" fmla="*/ 381000 h 677883"/>
              <a:gd name="connsiteX4" fmla="*/ 0 w 9144000"/>
              <a:gd name="connsiteY4" fmla="*/ 0 h 677883"/>
              <a:gd name="connsiteX0" fmla="*/ 0 w 9167750"/>
              <a:gd name="connsiteY0" fmla="*/ 0 h 1141020"/>
              <a:gd name="connsiteX1" fmla="*/ 9144000 w 9167750"/>
              <a:gd name="connsiteY1" fmla="*/ 0 h 1141020"/>
              <a:gd name="connsiteX2" fmla="*/ 9167750 w 9167750"/>
              <a:gd name="connsiteY2" fmla="*/ 1141020 h 1141020"/>
              <a:gd name="connsiteX3" fmla="*/ 0 w 9167750"/>
              <a:gd name="connsiteY3" fmla="*/ 381000 h 1141020"/>
              <a:gd name="connsiteX4" fmla="*/ 0 w 9167750"/>
              <a:gd name="connsiteY4" fmla="*/ 0 h 1141020"/>
              <a:gd name="connsiteX0" fmla="*/ 0 w 9167750"/>
              <a:gd name="connsiteY0" fmla="*/ 0 h 1141020"/>
              <a:gd name="connsiteX1" fmla="*/ 9144000 w 9167750"/>
              <a:gd name="connsiteY1" fmla="*/ 0 h 1141020"/>
              <a:gd name="connsiteX2" fmla="*/ 9167750 w 9167750"/>
              <a:gd name="connsiteY2" fmla="*/ 1141020 h 1141020"/>
              <a:gd name="connsiteX3" fmla="*/ 0 w 9167750"/>
              <a:gd name="connsiteY3" fmla="*/ 381000 h 1141020"/>
              <a:gd name="connsiteX4" fmla="*/ 0 w 9167750"/>
              <a:gd name="connsiteY4" fmla="*/ 0 h 1141020"/>
              <a:gd name="connsiteX0" fmla="*/ 0 w 9167750"/>
              <a:gd name="connsiteY0" fmla="*/ 0 h 1141020"/>
              <a:gd name="connsiteX1" fmla="*/ 9144000 w 9167750"/>
              <a:gd name="connsiteY1" fmla="*/ 0 h 1141020"/>
              <a:gd name="connsiteX2" fmla="*/ 9167750 w 9167750"/>
              <a:gd name="connsiteY2" fmla="*/ 1141020 h 1141020"/>
              <a:gd name="connsiteX3" fmla="*/ 23750 w 9167750"/>
              <a:gd name="connsiteY3" fmla="*/ 95993 h 1141020"/>
              <a:gd name="connsiteX4" fmla="*/ 0 w 9167750"/>
              <a:gd name="connsiteY4" fmla="*/ 0 h 1141020"/>
              <a:gd name="connsiteX0" fmla="*/ 0 w 9144000"/>
              <a:gd name="connsiteY0" fmla="*/ 0 h 1176646"/>
              <a:gd name="connsiteX1" fmla="*/ 9144000 w 9144000"/>
              <a:gd name="connsiteY1" fmla="*/ 0 h 1176646"/>
              <a:gd name="connsiteX2" fmla="*/ 9132124 w 9144000"/>
              <a:gd name="connsiteY2" fmla="*/ 1176646 h 1176646"/>
              <a:gd name="connsiteX3" fmla="*/ 23750 w 9144000"/>
              <a:gd name="connsiteY3" fmla="*/ 95993 h 1176646"/>
              <a:gd name="connsiteX4" fmla="*/ 0 w 9144000"/>
              <a:gd name="connsiteY4" fmla="*/ 0 h 117664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6646">
                <a:moveTo>
                  <a:pt x="0" y="0"/>
                </a:moveTo>
                <a:lnTo>
                  <a:pt x="9144000" y="0"/>
                </a:lnTo>
                <a:cubicBezTo>
                  <a:pt x="9144000" y="127000"/>
                  <a:pt x="9132124" y="1049646"/>
                  <a:pt x="9132124" y="1176646"/>
                </a:cubicBezTo>
                <a:cubicBezTo>
                  <a:pt x="9123217" y="3957"/>
                  <a:pt x="3071750" y="95993"/>
                  <a:pt x="23750" y="95993"/>
                </a:cubicBezTo>
                <a:lnTo>
                  <a:pt x="0" y="0"/>
                </a:lnTo>
                <a:close/>
              </a:path>
            </a:pathLst>
          </a:custGeom>
          <a:solidFill>
            <a:srgbClr val="00556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descr="http://images.clipartpanda.com/world-clipart-png-globe-hi.png"/>
          <p:cNvPicPr>
            <a:picLocks noChangeAspect="1" noChangeArrowheads="1"/>
          </p:cNvPicPr>
          <p:nvPr userDrawn="1"/>
        </p:nvPicPr>
        <p:blipFill>
          <a:blip r:embed="rId2" cstate="print">
            <a:duotone>
              <a:prstClr val="black"/>
              <a:schemeClr val="accent1">
                <a:tint val="45000"/>
                <a:satMod val="400000"/>
              </a:schemeClr>
            </a:duotone>
            <a:extLst>
              <a:ext uri="{28A0092B-C50C-407E-A947-70E740481C1C}">
                <a14:useLocalDpi xmlns:a14="http://schemas.microsoft.com/office/drawing/2010/main" val="0"/>
              </a:ext>
            </a:extLst>
          </a:blip>
          <a:srcRect/>
          <a:stretch>
            <a:fillRect/>
          </a:stretch>
        </p:blipFill>
        <p:spPr bwMode="auto">
          <a:xfrm>
            <a:off x="7620000" y="149336"/>
            <a:ext cx="1233549" cy="1225325"/>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val="105015278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28650" y="1825625"/>
            <a:ext cx="386715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825625"/>
            <a:ext cx="386715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5754632-50C4-6042-BF0D-689D8DA2E976}" type="datetimeFigureOut">
              <a:rPr lang="en-US" smtClean="0"/>
              <a:t>9/24/2019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E63A49E-25BD-984C-BD05-59AE97DE79DB}" type="slidenum">
              <a:rPr lang="en-US" smtClean="0"/>
              <a:t>‹#›</a:t>
            </a:fld>
            <a:endParaRPr lang="en-US"/>
          </a:p>
        </p:txBody>
      </p:sp>
      <p:sp>
        <p:nvSpPr>
          <p:cNvPr id="8" name="Rectangle 4"/>
          <p:cNvSpPr/>
          <p:nvPr userDrawn="1"/>
        </p:nvSpPr>
        <p:spPr>
          <a:xfrm>
            <a:off x="0" y="2"/>
            <a:ext cx="9144000" cy="1176646"/>
          </a:xfrm>
          <a:custGeom>
            <a:avLst/>
            <a:gdLst>
              <a:gd name="connsiteX0" fmla="*/ 0 w 9144000"/>
              <a:gd name="connsiteY0" fmla="*/ 0 h 381000"/>
              <a:gd name="connsiteX1" fmla="*/ 9144000 w 9144000"/>
              <a:gd name="connsiteY1" fmla="*/ 0 h 381000"/>
              <a:gd name="connsiteX2" fmla="*/ 9144000 w 9144000"/>
              <a:gd name="connsiteY2" fmla="*/ 381000 h 381000"/>
              <a:gd name="connsiteX3" fmla="*/ 0 w 9144000"/>
              <a:gd name="connsiteY3" fmla="*/ 381000 h 381000"/>
              <a:gd name="connsiteX4" fmla="*/ 0 w 9144000"/>
              <a:gd name="connsiteY4" fmla="*/ 0 h 381000"/>
              <a:gd name="connsiteX0" fmla="*/ 0 w 9144000"/>
              <a:gd name="connsiteY0" fmla="*/ 0 h 414866"/>
              <a:gd name="connsiteX1" fmla="*/ 9144000 w 9144000"/>
              <a:gd name="connsiteY1" fmla="*/ 0 h 414866"/>
              <a:gd name="connsiteX2" fmla="*/ 9144000 w 9144000"/>
              <a:gd name="connsiteY2" fmla="*/ 381000 h 414866"/>
              <a:gd name="connsiteX3" fmla="*/ 0 w 9144000"/>
              <a:gd name="connsiteY3" fmla="*/ 381000 h 414866"/>
              <a:gd name="connsiteX4" fmla="*/ 0 w 9144000"/>
              <a:gd name="connsiteY4" fmla="*/ 0 h 414866"/>
              <a:gd name="connsiteX0" fmla="*/ 0 w 9144000"/>
              <a:gd name="connsiteY0" fmla="*/ 0 h 424543"/>
              <a:gd name="connsiteX1" fmla="*/ 9144000 w 9144000"/>
              <a:gd name="connsiteY1" fmla="*/ 0 h 424543"/>
              <a:gd name="connsiteX2" fmla="*/ 9144000 w 9144000"/>
              <a:gd name="connsiteY2" fmla="*/ 381000 h 424543"/>
              <a:gd name="connsiteX3" fmla="*/ 0 w 9144000"/>
              <a:gd name="connsiteY3" fmla="*/ 381000 h 424543"/>
              <a:gd name="connsiteX4" fmla="*/ 0 w 9144000"/>
              <a:gd name="connsiteY4" fmla="*/ 0 h 424543"/>
              <a:gd name="connsiteX0" fmla="*/ 0 w 9203376"/>
              <a:gd name="connsiteY0" fmla="*/ 0 h 580162"/>
              <a:gd name="connsiteX1" fmla="*/ 9144000 w 9203376"/>
              <a:gd name="connsiteY1" fmla="*/ 0 h 580162"/>
              <a:gd name="connsiteX2" fmla="*/ 9203376 w 9203376"/>
              <a:gd name="connsiteY2" fmla="*/ 559130 h 580162"/>
              <a:gd name="connsiteX3" fmla="*/ 0 w 9203376"/>
              <a:gd name="connsiteY3" fmla="*/ 381000 h 580162"/>
              <a:gd name="connsiteX4" fmla="*/ 0 w 9203376"/>
              <a:gd name="connsiteY4" fmla="*/ 0 h 580162"/>
              <a:gd name="connsiteX0" fmla="*/ 0 w 9203376"/>
              <a:gd name="connsiteY0" fmla="*/ 0 h 559130"/>
              <a:gd name="connsiteX1" fmla="*/ 9144000 w 9203376"/>
              <a:gd name="connsiteY1" fmla="*/ 0 h 559130"/>
              <a:gd name="connsiteX2" fmla="*/ 9203376 w 9203376"/>
              <a:gd name="connsiteY2" fmla="*/ 559130 h 559130"/>
              <a:gd name="connsiteX3" fmla="*/ 0 w 9203376"/>
              <a:gd name="connsiteY3" fmla="*/ 381000 h 559130"/>
              <a:gd name="connsiteX4" fmla="*/ 0 w 9203376"/>
              <a:gd name="connsiteY4" fmla="*/ 0 h 559130"/>
              <a:gd name="connsiteX0" fmla="*/ 0 w 9144000"/>
              <a:gd name="connsiteY0" fmla="*/ 0 h 677883"/>
              <a:gd name="connsiteX1" fmla="*/ 9144000 w 9144000"/>
              <a:gd name="connsiteY1" fmla="*/ 0 h 677883"/>
              <a:gd name="connsiteX2" fmla="*/ 9143999 w 9144000"/>
              <a:gd name="connsiteY2" fmla="*/ 677883 h 677883"/>
              <a:gd name="connsiteX3" fmla="*/ 0 w 9144000"/>
              <a:gd name="connsiteY3" fmla="*/ 381000 h 677883"/>
              <a:gd name="connsiteX4" fmla="*/ 0 w 9144000"/>
              <a:gd name="connsiteY4" fmla="*/ 0 h 677883"/>
              <a:gd name="connsiteX0" fmla="*/ 0 w 9144000"/>
              <a:gd name="connsiteY0" fmla="*/ 0 h 677883"/>
              <a:gd name="connsiteX1" fmla="*/ 9144000 w 9144000"/>
              <a:gd name="connsiteY1" fmla="*/ 0 h 677883"/>
              <a:gd name="connsiteX2" fmla="*/ 9143999 w 9144000"/>
              <a:gd name="connsiteY2" fmla="*/ 677883 h 677883"/>
              <a:gd name="connsiteX3" fmla="*/ 0 w 9144000"/>
              <a:gd name="connsiteY3" fmla="*/ 381000 h 677883"/>
              <a:gd name="connsiteX4" fmla="*/ 0 w 9144000"/>
              <a:gd name="connsiteY4" fmla="*/ 0 h 677883"/>
              <a:gd name="connsiteX0" fmla="*/ 0 w 9167750"/>
              <a:gd name="connsiteY0" fmla="*/ 0 h 1141020"/>
              <a:gd name="connsiteX1" fmla="*/ 9144000 w 9167750"/>
              <a:gd name="connsiteY1" fmla="*/ 0 h 1141020"/>
              <a:gd name="connsiteX2" fmla="*/ 9167750 w 9167750"/>
              <a:gd name="connsiteY2" fmla="*/ 1141020 h 1141020"/>
              <a:gd name="connsiteX3" fmla="*/ 0 w 9167750"/>
              <a:gd name="connsiteY3" fmla="*/ 381000 h 1141020"/>
              <a:gd name="connsiteX4" fmla="*/ 0 w 9167750"/>
              <a:gd name="connsiteY4" fmla="*/ 0 h 1141020"/>
              <a:gd name="connsiteX0" fmla="*/ 0 w 9167750"/>
              <a:gd name="connsiteY0" fmla="*/ 0 h 1141020"/>
              <a:gd name="connsiteX1" fmla="*/ 9144000 w 9167750"/>
              <a:gd name="connsiteY1" fmla="*/ 0 h 1141020"/>
              <a:gd name="connsiteX2" fmla="*/ 9167750 w 9167750"/>
              <a:gd name="connsiteY2" fmla="*/ 1141020 h 1141020"/>
              <a:gd name="connsiteX3" fmla="*/ 0 w 9167750"/>
              <a:gd name="connsiteY3" fmla="*/ 381000 h 1141020"/>
              <a:gd name="connsiteX4" fmla="*/ 0 w 9167750"/>
              <a:gd name="connsiteY4" fmla="*/ 0 h 1141020"/>
              <a:gd name="connsiteX0" fmla="*/ 0 w 9167750"/>
              <a:gd name="connsiteY0" fmla="*/ 0 h 1141020"/>
              <a:gd name="connsiteX1" fmla="*/ 9144000 w 9167750"/>
              <a:gd name="connsiteY1" fmla="*/ 0 h 1141020"/>
              <a:gd name="connsiteX2" fmla="*/ 9167750 w 9167750"/>
              <a:gd name="connsiteY2" fmla="*/ 1141020 h 1141020"/>
              <a:gd name="connsiteX3" fmla="*/ 23750 w 9167750"/>
              <a:gd name="connsiteY3" fmla="*/ 95993 h 1141020"/>
              <a:gd name="connsiteX4" fmla="*/ 0 w 9167750"/>
              <a:gd name="connsiteY4" fmla="*/ 0 h 1141020"/>
              <a:gd name="connsiteX0" fmla="*/ 0 w 9144000"/>
              <a:gd name="connsiteY0" fmla="*/ 0 h 1176646"/>
              <a:gd name="connsiteX1" fmla="*/ 9144000 w 9144000"/>
              <a:gd name="connsiteY1" fmla="*/ 0 h 1176646"/>
              <a:gd name="connsiteX2" fmla="*/ 9132124 w 9144000"/>
              <a:gd name="connsiteY2" fmla="*/ 1176646 h 1176646"/>
              <a:gd name="connsiteX3" fmla="*/ 23750 w 9144000"/>
              <a:gd name="connsiteY3" fmla="*/ 95993 h 1176646"/>
              <a:gd name="connsiteX4" fmla="*/ 0 w 9144000"/>
              <a:gd name="connsiteY4" fmla="*/ 0 h 117664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6646">
                <a:moveTo>
                  <a:pt x="0" y="0"/>
                </a:moveTo>
                <a:lnTo>
                  <a:pt x="9144000" y="0"/>
                </a:lnTo>
                <a:cubicBezTo>
                  <a:pt x="9144000" y="127000"/>
                  <a:pt x="9132124" y="1049646"/>
                  <a:pt x="9132124" y="1176646"/>
                </a:cubicBezTo>
                <a:cubicBezTo>
                  <a:pt x="9123217" y="3957"/>
                  <a:pt x="3071750" y="95993"/>
                  <a:pt x="23750" y="95993"/>
                </a:cubicBezTo>
                <a:lnTo>
                  <a:pt x="0" y="0"/>
                </a:lnTo>
                <a:close/>
              </a:path>
            </a:pathLst>
          </a:custGeom>
          <a:solidFill>
            <a:srgbClr val="00556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8" descr="http://images.clipartpanda.com/world-clipart-png-globe-hi.png"/>
          <p:cNvPicPr>
            <a:picLocks noChangeAspect="1" noChangeArrowheads="1"/>
          </p:cNvPicPr>
          <p:nvPr userDrawn="1"/>
        </p:nvPicPr>
        <p:blipFill>
          <a:blip r:embed="rId2" cstate="print">
            <a:duotone>
              <a:prstClr val="black"/>
              <a:schemeClr val="accent1">
                <a:tint val="45000"/>
                <a:satMod val="400000"/>
              </a:schemeClr>
            </a:duotone>
            <a:extLst>
              <a:ext uri="{28A0092B-C50C-407E-A947-70E740481C1C}">
                <a14:useLocalDpi xmlns:a14="http://schemas.microsoft.com/office/drawing/2010/main" val="0"/>
              </a:ext>
            </a:extLst>
          </a:blip>
          <a:srcRect/>
          <a:stretch>
            <a:fillRect/>
          </a:stretch>
        </p:blipFill>
        <p:spPr bwMode="auto">
          <a:xfrm>
            <a:off x="7620000" y="149336"/>
            <a:ext cx="1233549" cy="1225325"/>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val="303862600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a:t>Click to edit Master title style</a:t>
            </a:r>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5754632-50C4-6042-BF0D-689D8DA2E976}" type="datetimeFigureOut">
              <a:rPr lang="en-US" smtClean="0"/>
              <a:t>9/24/2019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E63A49E-25BD-984C-BD05-59AE97DE79DB}" type="slidenum">
              <a:rPr lang="en-US" smtClean="0"/>
              <a:t>‹#›</a:t>
            </a:fld>
            <a:endParaRPr lang="en-US"/>
          </a:p>
        </p:txBody>
      </p:sp>
      <p:sp>
        <p:nvSpPr>
          <p:cNvPr id="10" name="Rectangle 4"/>
          <p:cNvSpPr/>
          <p:nvPr userDrawn="1"/>
        </p:nvSpPr>
        <p:spPr>
          <a:xfrm>
            <a:off x="0" y="2"/>
            <a:ext cx="9144000" cy="1176646"/>
          </a:xfrm>
          <a:custGeom>
            <a:avLst/>
            <a:gdLst>
              <a:gd name="connsiteX0" fmla="*/ 0 w 9144000"/>
              <a:gd name="connsiteY0" fmla="*/ 0 h 381000"/>
              <a:gd name="connsiteX1" fmla="*/ 9144000 w 9144000"/>
              <a:gd name="connsiteY1" fmla="*/ 0 h 381000"/>
              <a:gd name="connsiteX2" fmla="*/ 9144000 w 9144000"/>
              <a:gd name="connsiteY2" fmla="*/ 381000 h 381000"/>
              <a:gd name="connsiteX3" fmla="*/ 0 w 9144000"/>
              <a:gd name="connsiteY3" fmla="*/ 381000 h 381000"/>
              <a:gd name="connsiteX4" fmla="*/ 0 w 9144000"/>
              <a:gd name="connsiteY4" fmla="*/ 0 h 381000"/>
              <a:gd name="connsiteX0" fmla="*/ 0 w 9144000"/>
              <a:gd name="connsiteY0" fmla="*/ 0 h 414866"/>
              <a:gd name="connsiteX1" fmla="*/ 9144000 w 9144000"/>
              <a:gd name="connsiteY1" fmla="*/ 0 h 414866"/>
              <a:gd name="connsiteX2" fmla="*/ 9144000 w 9144000"/>
              <a:gd name="connsiteY2" fmla="*/ 381000 h 414866"/>
              <a:gd name="connsiteX3" fmla="*/ 0 w 9144000"/>
              <a:gd name="connsiteY3" fmla="*/ 381000 h 414866"/>
              <a:gd name="connsiteX4" fmla="*/ 0 w 9144000"/>
              <a:gd name="connsiteY4" fmla="*/ 0 h 414866"/>
              <a:gd name="connsiteX0" fmla="*/ 0 w 9144000"/>
              <a:gd name="connsiteY0" fmla="*/ 0 h 424543"/>
              <a:gd name="connsiteX1" fmla="*/ 9144000 w 9144000"/>
              <a:gd name="connsiteY1" fmla="*/ 0 h 424543"/>
              <a:gd name="connsiteX2" fmla="*/ 9144000 w 9144000"/>
              <a:gd name="connsiteY2" fmla="*/ 381000 h 424543"/>
              <a:gd name="connsiteX3" fmla="*/ 0 w 9144000"/>
              <a:gd name="connsiteY3" fmla="*/ 381000 h 424543"/>
              <a:gd name="connsiteX4" fmla="*/ 0 w 9144000"/>
              <a:gd name="connsiteY4" fmla="*/ 0 h 424543"/>
              <a:gd name="connsiteX0" fmla="*/ 0 w 9203376"/>
              <a:gd name="connsiteY0" fmla="*/ 0 h 580162"/>
              <a:gd name="connsiteX1" fmla="*/ 9144000 w 9203376"/>
              <a:gd name="connsiteY1" fmla="*/ 0 h 580162"/>
              <a:gd name="connsiteX2" fmla="*/ 9203376 w 9203376"/>
              <a:gd name="connsiteY2" fmla="*/ 559130 h 580162"/>
              <a:gd name="connsiteX3" fmla="*/ 0 w 9203376"/>
              <a:gd name="connsiteY3" fmla="*/ 381000 h 580162"/>
              <a:gd name="connsiteX4" fmla="*/ 0 w 9203376"/>
              <a:gd name="connsiteY4" fmla="*/ 0 h 580162"/>
              <a:gd name="connsiteX0" fmla="*/ 0 w 9203376"/>
              <a:gd name="connsiteY0" fmla="*/ 0 h 559130"/>
              <a:gd name="connsiteX1" fmla="*/ 9144000 w 9203376"/>
              <a:gd name="connsiteY1" fmla="*/ 0 h 559130"/>
              <a:gd name="connsiteX2" fmla="*/ 9203376 w 9203376"/>
              <a:gd name="connsiteY2" fmla="*/ 559130 h 559130"/>
              <a:gd name="connsiteX3" fmla="*/ 0 w 9203376"/>
              <a:gd name="connsiteY3" fmla="*/ 381000 h 559130"/>
              <a:gd name="connsiteX4" fmla="*/ 0 w 9203376"/>
              <a:gd name="connsiteY4" fmla="*/ 0 h 559130"/>
              <a:gd name="connsiteX0" fmla="*/ 0 w 9144000"/>
              <a:gd name="connsiteY0" fmla="*/ 0 h 677883"/>
              <a:gd name="connsiteX1" fmla="*/ 9144000 w 9144000"/>
              <a:gd name="connsiteY1" fmla="*/ 0 h 677883"/>
              <a:gd name="connsiteX2" fmla="*/ 9143999 w 9144000"/>
              <a:gd name="connsiteY2" fmla="*/ 677883 h 677883"/>
              <a:gd name="connsiteX3" fmla="*/ 0 w 9144000"/>
              <a:gd name="connsiteY3" fmla="*/ 381000 h 677883"/>
              <a:gd name="connsiteX4" fmla="*/ 0 w 9144000"/>
              <a:gd name="connsiteY4" fmla="*/ 0 h 677883"/>
              <a:gd name="connsiteX0" fmla="*/ 0 w 9144000"/>
              <a:gd name="connsiteY0" fmla="*/ 0 h 677883"/>
              <a:gd name="connsiteX1" fmla="*/ 9144000 w 9144000"/>
              <a:gd name="connsiteY1" fmla="*/ 0 h 677883"/>
              <a:gd name="connsiteX2" fmla="*/ 9143999 w 9144000"/>
              <a:gd name="connsiteY2" fmla="*/ 677883 h 677883"/>
              <a:gd name="connsiteX3" fmla="*/ 0 w 9144000"/>
              <a:gd name="connsiteY3" fmla="*/ 381000 h 677883"/>
              <a:gd name="connsiteX4" fmla="*/ 0 w 9144000"/>
              <a:gd name="connsiteY4" fmla="*/ 0 h 677883"/>
              <a:gd name="connsiteX0" fmla="*/ 0 w 9167750"/>
              <a:gd name="connsiteY0" fmla="*/ 0 h 1141020"/>
              <a:gd name="connsiteX1" fmla="*/ 9144000 w 9167750"/>
              <a:gd name="connsiteY1" fmla="*/ 0 h 1141020"/>
              <a:gd name="connsiteX2" fmla="*/ 9167750 w 9167750"/>
              <a:gd name="connsiteY2" fmla="*/ 1141020 h 1141020"/>
              <a:gd name="connsiteX3" fmla="*/ 0 w 9167750"/>
              <a:gd name="connsiteY3" fmla="*/ 381000 h 1141020"/>
              <a:gd name="connsiteX4" fmla="*/ 0 w 9167750"/>
              <a:gd name="connsiteY4" fmla="*/ 0 h 1141020"/>
              <a:gd name="connsiteX0" fmla="*/ 0 w 9167750"/>
              <a:gd name="connsiteY0" fmla="*/ 0 h 1141020"/>
              <a:gd name="connsiteX1" fmla="*/ 9144000 w 9167750"/>
              <a:gd name="connsiteY1" fmla="*/ 0 h 1141020"/>
              <a:gd name="connsiteX2" fmla="*/ 9167750 w 9167750"/>
              <a:gd name="connsiteY2" fmla="*/ 1141020 h 1141020"/>
              <a:gd name="connsiteX3" fmla="*/ 0 w 9167750"/>
              <a:gd name="connsiteY3" fmla="*/ 381000 h 1141020"/>
              <a:gd name="connsiteX4" fmla="*/ 0 w 9167750"/>
              <a:gd name="connsiteY4" fmla="*/ 0 h 1141020"/>
              <a:gd name="connsiteX0" fmla="*/ 0 w 9167750"/>
              <a:gd name="connsiteY0" fmla="*/ 0 h 1141020"/>
              <a:gd name="connsiteX1" fmla="*/ 9144000 w 9167750"/>
              <a:gd name="connsiteY1" fmla="*/ 0 h 1141020"/>
              <a:gd name="connsiteX2" fmla="*/ 9167750 w 9167750"/>
              <a:gd name="connsiteY2" fmla="*/ 1141020 h 1141020"/>
              <a:gd name="connsiteX3" fmla="*/ 23750 w 9167750"/>
              <a:gd name="connsiteY3" fmla="*/ 95993 h 1141020"/>
              <a:gd name="connsiteX4" fmla="*/ 0 w 9167750"/>
              <a:gd name="connsiteY4" fmla="*/ 0 h 1141020"/>
              <a:gd name="connsiteX0" fmla="*/ 0 w 9144000"/>
              <a:gd name="connsiteY0" fmla="*/ 0 h 1176646"/>
              <a:gd name="connsiteX1" fmla="*/ 9144000 w 9144000"/>
              <a:gd name="connsiteY1" fmla="*/ 0 h 1176646"/>
              <a:gd name="connsiteX2" fmla="*/ 9132124 w 9144000"/>
              <a:gd name="connsiteY2" fmla="*/ 1176646 h 1176646"/>
              <a:gd name="connsiteX3" fmla="*/ 23750 w 9144000"/>
              <a:gd name="connsiteY3" fmla="*/ 95993 h 1176646"/>
              <a:gd name="connsiteX4" fmla="*/ 0 w 9144000"/>
              <a:gd name="connsiteY4" fmla="*/ 0 h 117664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6646">
                <a:moveTo>
                  <a:pt x="0" y="0"/>
                </a:moveTo>
                <a:lnTo>
                  <a:pt x="9144000" y="0"/>
                </a:lnTo>
                <a:cubicBezTo>
                  <a:pt x="9144000" y="127000"/>
                  <a:pt x="9132124" y="1049646"/>
                  <a:pt x="9132124" y="1176646"/>
                </a:cubicBezTo>
                <a:cubicBezTo>
                  <a:pt x="9123217" y="3957"/>
                  <a:pt x="3071750" y="95993"/>
                  <a:pt x="23750" y="95993"/>
                </a:cubicBezTo>
                <a:lnTo>
                  <a:pt x="0" y="0"/>
                </a:lnTo>
                <a:close/>
              </a:path>
            </a:pathLst>
          </a:custGeom>
          <a:solidFill>
            <a:srgbClr val="00556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1" name="Picture 10" descr="http://images.clipartpanda.com/world-clipart-png-globe-hi.png"/>
          <p:cNvPicPr>
            <a:picLocks noChangeAspect="1" noChangeArrowheads="1"/>
          </p:cNvPicPr>
          <p:nvPr userDrawn="1"/>
        </p:nvPicPr>
        <p:blipFill>
          <a:blip r:embed="rId2" cstate="print">
            <a:duotone>
              <a:prstClr val="black"/>
              <a:schemeClr val="accent1">
                <a:tint val="45000"/>
                <a:satMod val="400000"/>
              </a:schemeClr>
            </a:duotone>
            <a:extLst>
              <a:ext uri="{28A0092B-C50C-407E-A947-70E740481C1C}">
                <a14:useLocalDpi xmlns:a14="http://schemas.microsoft.com/office/drawing/2010/main" val="0"/>
              </a:ext>
            </a:extLst>
          </a:blip>
          <a:srcRect/>
          <a:stretch>
            <a:fillRect/>
          </a:stretch>
        </p:blipFill>
        <p:spPr bwMode="auto">
          <a:xfrm>
            <a:off x="7620000" y="149336"/>
            <a:ext cx="1233549" cy="1225325"/>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val="46855198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5754632-50C4-6042-BF0D-689D8DA2E976}" type="datetimeFigureOut">
              <a:rPr lang="en-US" smtClean="0"/>
              <a:t>9/24/2019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E63A49E-25BD-984C-BD05-59AE97DE79DB}" type="slidenum">
              <a:rPr lang="en-US" smtClean="0"/>
              <a:t>‹#›</a:t>
            </a:fld>
            <a:endParaRPr lang="en-US"/>
          </a:p>
        </p:txBody>
      </p:sp>
      <p:sp>
        <p:nvSpPr>
          <p:cNvPr id="6" name="Rectangle 4"/>
          <p:cNvSpPr/>
          <p:nvPr userDrawn="1"/>
        </p:nvSpPr>
        <p:spPr>
          <a:xfrm>
            <a:off x="0" y="2"/>
            <a:ext cx="9144000" cy="1176646"/>
          </a:xfrm>
          <a:custGeom>
            <a:avLst/>
            <a:gdLst>
              <a:gd name="connsiteX0" fmla="*/ 0 w 9144000"/>
              <a:gd name="connsiteY0" fmla="*/ 0 h 381000"/>
              <a:gd name="connsiteX1" fmla="*/ 9144000 w 9144000"/>
              <a:gd name="connsiteY1" fmla="*/ 0 h 381000"/>
              <a:gd name="connsiteX2" fmla="*/ 9144000 w 9144000"/>
              <a:gd name="connsiteY2" fmla="*/ 381000 h 381000"/>
              <a:gd name="connsiteX3" fmla="*/ 0 w 9144000"/>
              <a:gd name="connsiteY3" fmla="*/ 381000 h 381000"/>
              <a:gd name="connsiteX4" fmla="*/ 0 w 9144000"/>
              <a:gd name="connsiteY4" fmla="*/ 0 h 381000"/>
              <a:gd name="connsiteX0" fmla="*/ 0 w 9144000"/>
              <a:gd name="connsiteY0" fmla="*/ 0 h 414866"/>
              <a:gd name="connsiteX1" fmla="*/ 9144000 w 9144000"/>
              <a:gd name="connsiteY1" fmla="*/ 0 h 414866"/>
              <a:gd name="connsiteX2" fmla="*/ 9144000 w 9144000"/>
              <a:gd name="connsiteY2" fmla="*/ 381000 h 414866"/>
              <a:gd name="connsiteX3" fmla="*/ 0 w 9144000"/>
              <a:gd name="connsiteY3" fmla="*/ 381000 h 414866"/>
              <a:gd name="connsiteX4" fmla="*/ 0 w 9144000"/>
              <a:gd name="connsiteY4" fmla="*/ 0 h 414866"/>
              <a:gd name="connsiteX0" fmla="*/ 0 w 9144000"/>
              <a:gd name="connsiteY0" fmla="*/ 0 h 424543"/>
              <a:gd name="connsiteX1" fmla="*/ 9144000 w 9144000"/>
              <a:gd name="connsiteY1" fmla="*/ 0 h 424543"/>
              <a:gd name="connsiteX2" fmla="*/ 9144000 w 9144000"/>
              <a:gd name="connsiteY2" fmla="*/ 381000 h 424543"/>
              <a:gd name="connsiteX3" fmla="*/ 0 w 9144000"/>
              <a:gd name="connsiteY3" fmla="*/ 381000 h 424543"/>
              <a:gd name="connsiteX4" fmla="*/ 0 w 9144000"/>
              <a:gd name="connsiteY4" fmla="*/ 0 h 424543"/>
              <a:gd name="connsiteX0" fmla="*/ 0 w 9203376"/>
              <a:gd name="connsiteY0" fmla="*/ 0 h 580162"/>
              <a:gd name="connsiteX1" fmla="*/ 9144000 w 9203376"/>
              <a:gd name="connsiteY1" fmla="*/ 0 h 580162"/>
              <a:gd name="connsiteX2" fmla="*/ 9203376 w 9203376"/>
              <a:gd name="connsiteY2" fmla="*/ 559130 h 580162"/>
              <a:gd name="connsiteX3" fmla="*/ 0 w 9203376"/>
              <a:gd name="connsiteY3" fmla="*/ 381000 h 580162"/>
              <a:gd name="connsiteX4" fmla="*/ 0 w 9203376"/>
              <a:gd name="connsiteY4" fmla="*/ 0 h 580162"/>
              <a:gd name="connsiteX0" fmla="*/ 0 w 9203376"/>
              <a:gd name="connsiteY0" fmla="*/ 0 h 559130"/>
              <a:gd name="connsiteX1" fmla="*/ 9144000 w 9203376"/>
              <a:gd name="connsiteY1" fmla="*/ 0 h 559130"/>
              <a:gd name="connsiteX2" fmla="*/ 9203376 w 9203376"/>
              <a:gd name="connsiteY2" fmla="*/ 559130 h 559130"/>
              <a:gd name="connsiteX3" fmla="*/ 0 w 9203376"/>
              <a:gd name="connsiteY3" fmla="*/ 381000 h 559130"/>
              <a:gd name="connsiteX4" fmla="*/ 0 w 9203376"/>
              <a:gd name="connsiteY4" fmla="*/ 0 h 559130"/>
              <a:gd name="connsiteX0" fmla="*/ 0 w 9144000"/>
              <a:gd name="connsiteY0" fmla="*/ 0 h 677883"/>
              <a:gd name="connsiteX1" fmla="*/ 9144000 w 9144000"/>
              <a:gd name="connsiteY1" fmla="*/ 0 h 677883"/>
              <a:gd name="connsiteX2" fmla="*/ 9143999 w 9144000"/>
              <a:gd name="connsiteY2" fmla="*/ 677883 h 677883"/>
              <a:gd name="connsiteX3" fmla="*/ 0 w 9144000"/>
              <a:gd name="connsiteY3" fmla="*/ 381000 h 677883"/>
              <a:gd name="connsiteX4" fmla="*/ 0 w 9144000"/>
              <a:gd name="connsiteY4" fmla="*/ 0 h 677883"/>
              <a:gd name="connsiteX0" fmla="*/ 0 w 9144000"/>
              <a:gd name="connsiteY0" fmla="*/ 0 h 677883"/>
              <a:gd name="connsiteX1" fmla="*/ 9144000 w 9144000"/>
              <a:gd name="connsiteY1" fmla="*/ 0 h 677883"/>
              <a:gd name="connsiteX2" fmla="*/ 9143999 w 9144000"/>
              <a:gd name="connsiteY2" fmla="*/ 677883 h 677883"/>
              <a:gd name="connsiteX3" fmla="*/ 0 w 9144000"/>
              <a:gd name="connsiteY3" fmla="*/ 381000 h 677883"/>
              <a:gd name="connsiteX4" fmla="*/ 0 w 9144000"/>
              <a:gd name="connsiteY4" fmla="*/ 0 h 677883"/>
              <a:gd name="connsiteX0" fmla="*/ 0 w 9167750"/>
              <a:gd name="connsiteY0" fmla="*/ 0 h 1141020"/>
              <a:gd name="connsiteX1" fmla="*/ 9144000 w 9167750"/>
              <a:gd name="connsiteY1" fmla="*/ 0 h 1141020"/>
              <a:gd name="connsiteX2" fmla="*/ 9167750 w 9167750"/>
              <a:gd name="connsiteY2" fmla="*/ 1141020 h 1141020"/>
              <a:gd name="connsiteX3" fmla="*/ 0 w 9167750"/>
              <a:gd name="connsiteY3" fmla="*/ 381000 h 1141020"/>
              <a:gd name="connsiteX4" fmla="*/ 0 w 9167750"/>
              <a:gd name="connsiteY4" fmla="*/ 0 h 1141020"/>
              <a:gd name="connsiteX0" fmla="*/ 0 w 9167750"/>
              <a:gd name="connsiteY0" fmla="*/ 0 h 1141020"/>
              <a:gd name="connsiteX1" fmla="*/ 9144000 w 9167750"/>
              <a:gd name="connsiteY1" fmla="*/ 0 h 1141020"/>
              <a:gd name="connsiteX2" fmla="*/ 9167750 w 9167750"/>
              <a:gd name="connsiteY2" fmla="*/ 1141020 h 1141020"/>
              <a:gd name="connsiteX3" fmla="*/ 0 w 9167750"/>
              <a:gd name="connsiteY3" fmla="*/ 381000 h 1141020"/>
              <a:gd name="connsiteX4" fmla="*/ 0 w 9167750"/>
              <a:gd name="connsiteY4" fmla="*/ 0 h 1141020"/>
              <a:gd name="connsiteX0" fmla="*/ 0 w 9167750"/>
              <a:gd name="connsiteY0" fmla="*/ 0 h 1141020"/>
              <a:gd name="connsiteX1" fmla="*/ 9144000 w 9167750"/>
              <a:gd name="connsiteY1" fmla="*/ 0 h 1141020"/>
              <a:gd name="connsiteX2" fmla="*/ 9167750 w 9167750"/>
              <a:gd name="connsiteY2" fmla="*/ 1141020 h 1141020"/>
              <a:gd name="connsiteX3" fmla="*/ 23750 w 9167750"/>
              <a:gd name="connsiteY3" fmla="*/ 95993 h 1141020"/>
              <a:gd name="connsiteX4" fmla="*/ 0 w 9167750"/>
              <a:gd name="connsiteY4" fmla="*/ 0 h 1141020"/>
              <a:gd name="connsiteX0" fmla="*/ 0 w 9144000"/>
              <a:gd name="connsiteY0" fmla="*/ 0 h 1176646"/>
              <a:gd name="connsiteX1" fmla="*/ 9144000 w 9144000"/>
              <a:gd name="connsiteY1" fmla="*/ 0 h 1176646"/>
              <a:gd name="connsiteX2" fmla="*/ 9132124 w 9144000"/>
              <a:gd name="connsiteY2" fmla="*/ 1176646 h 1176646"/>
              <a:gd name="connsiteX3" fmla="*/ 23750 w 9144000"/>
              <a:gd name="connsiteY3" fmla="*/ 95993 h 1176646"/>
              <a:gd name="connsiteX4" fmla="*/ 0 w 9144000"/>
              <a:gd name="connsiteY4" fmla="*/ 0 h 117664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6646">
                <a:moveTo>
                  <a:pt x="0" y="0"/>
                </a:moveTo>
                <a:lnTo>
                  <a:pt x="9144000" y="0"/>
                </a:lnTo>
                <a:cubicBezTo>
                  <a:pt x="9144000" y="127000"/>
                  <a:pt x="9132124" y="1049646"/>
                  <a:pt x="9132124" y="1176646"/>
                </a:cubicBezTo>
                <a:cubicBezTo>
                  <a:pt x="9123217" y="3957"/>
                  <a:pt x="3071750" y="95993"/>
                  <a:pt x="23750" y="95993"/>
                </a:cubicBezTo>
                <a:lnTo>
                  <a:pt x="0" y="0"/>
                </a:lnTo>
                <a:close/>
              </a:path>
            </a:pathLst>
          </a:custGeom>
          <a:solidFill>
            <a:srgbClr val="00556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descr="http://images.clipartpanda.com/world-clipart-png-globe-hi.png"/>
          <p:cNvPicPr>
            <a:picLocks noChangeAspect="1" noChangeArrowheads="1"/>
          </p:cNvPicPr>
          <p:nvPr userDrawn="1"/>
        </p:nvPicPr>
        <p:blipFill>
          <a:blip r:embed="rId2" cstate="print">
            <a:duotone>
              <a:prstClr val="black"/>
              <a:schemeClr val="accent1">
                <a:tint val="45000"/>
                <a:satMod val="400000"/>
              </a:schemeClr>
            </a:duotone>
            <a:extLst>
              <a:ext uri="{28A0092B-C50C-407E-A947-70E740481C1C}">
                <a14:useLocalDpi xmlns:a14="http://schemas.microsoft.com/office/drawing/2010/main" val="0"/>
              </a:ext>
            </a:extLst>
          </a:blip>
          <a:srcRect/>
          <a:stretch>
            <a:fillRect/>
          </a:stretch>
        </p:blipFill>
        <p:spPr bwMode="auto">
          <a:xfrm>
            <a:off x="7620000" y="149336"/>
            <a:ext cx="1233549" cy="1225325"/>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val="240339291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5754632-50C4-6042-BF0D-689D8DA2E976}" type="datetimeFigureOut">
              <a:rPr lang="en-US" smtClean="0"/>
              <a:t>9/24/2019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E63A49E-25BD-984C-BD05-59AE97DE79DB}" type="slidenum">
              <a:rPr lang="en-US" smtClean="0"/>
              <a:t>‹#›</a:t>
            </a:fld>
            <a:endParaRPr lang="en-US"/>
          </a:p>
        </p:txBody>
      </p:sp>
      <p:sp>
        <p:nvSpPr>
          <p:cNvPr id="5" name="Rectangle 4"/>
          <p:cNvSpPr/>
          <p:nvPr userDrawn="1"/>
        </p:nvSpPr>
        <p:spPr>
          <a:xfrm>
            <a:off x="0" y="2"/>
            <a:ext cx="9144000" cy="1176646"/>
          </a:xfrm>
          <a:custGeom>
            <a:avLst/>
            <a:gdLst>
              <a:gd name="connsiteX0" fmla="*/ 0 w 9144000"/>
              <a:gd name="connsiteY0" fmla="*/ 0 h 381000"/>
              <a:gd name="connsiteX1" fmla="*/ 9144000 w 9144000"/>
              <a:gd name="connsiteY1" fmla="*/ 0 h 381000"/>
              <a:gd name="connsiteX2" fmla="*/ 9144000 w 9144000"/>
              <a:gd name="connsiteY2" fmla="*/ 381000 h 381000"/>
              <a:gd name="connsiteX3" fmla="*/ 0 w 9144000"/>
              <a:gd name="connsiteY3" fmla="*/ 381000 h 381000"/>
              <a:gd name="connsiteX4" fmla="*/ 0 w 9144000"/>
              <a:gd name="connsiteY4" fmla="*/ 0 h 381000"/>
              <a:gd name="connsiteX0" fmla="*/ 0 w 9144000"/>
              <a:gd name="connsiteY0" fmla="*/ 0 h 414866"/>
              <a:gd name="connsiteX1" fmla="*/ 9144000 w 9144000"/>
              <a:gd name="connsiteY1" fmla="*/ 0 h 414866"/>
              <a:gd name="connsiteX2" fmla="*/ 9144000 w 9144000"/>
              <a:gd name="connsiteY2" fmla="*/ 381000 h 414866"/>
              <a:gd name="connsiteX3" fmla="*/ 0 w 9144000"/>
              <a:gd name="connsiteY3" fmla="*/ 381000 h 414866"/>
              <a:gd name="connsiteX4" fmla="*/ 0 w 9144000"/>
              <a:gd name="connsiteY4" fmla="*/ 0 h 414866"/>
              <a:gd name="connsiteX0" fmla="*/ 0 w 9144000"/>
              <a:gd name="connsiteY0" fmla="*/ 0 h 424543"/>
              <a:gd name="connsiteX1" fmla="*/ 9144000 w 9144000"/>
              <a:gd name="connsiteY1" fmla="*/ 0 h 424543"/>
              <a:gd name="connsiteX2" fmla="*/ 9144000 w 9144000"/>
              <a:gd name="connsiteY2" fmla="*/ 381000 h 424543"/>
              <a:gd name="connsiteX3" fmla="*/ 0 w 9144000"/>
              <a:gd name="connsiteY3" fmla="*/ 381000 h 424543"/>
              <a:gd name="connsiteX4" fmla="*/ 0 w 9144000"/>
              <a:gd name="connsiteY4" fmla="*/ 0 h 424543"/>
              <a:gd name="connsiteX0" fmla="*/ 0 w 9203376"/>
              <a:gd name="connsiteY0" fmla="*/ 0 h 580162"/>
              <a:gd name="connsiteX1" fmla="*/ 9144000 w 9203376"/>
              <a:gd name="connsiteY1" fmla="*/ 0 h 580162"/>
              <a:gd name="connsiteX2" fmla="*/ 9203376 w 9203376"/>
              <a:gd name="connsiteY2" fmla="*/ 559130 h 580162"/>
              <a:gd name="connsiteX3" fmla="*/ 0 w 9203376"/>
              <a:gd name="connsiteY3" fmla="*/ 381000 h 580162"/>
              <a:gd name="connsiteX4" fmla="*/ 0 w 9203376"/>
              <a:gd name="connsiteY4" fmla="*/ 0 h 580162"/>
              <a:gd name="connsiteX0" fmla="*/ 0 w 9203376"/>
              <a:gd name="connsiteY0" fmla="*/ 0 h 559130"/>
              <a:gd name="connsiteX1" fmla="*/ 9144000 w 9203376"/>
              <a:gd name="connsiteY1" fmla="*/ 0 h 559130"/>
              <a:gd name="connsiteX2" fmla="*/ 9203376 w 9203376"/>
              <a:gd name="connsiteY2" fmla="*/ 559130 h 559130"/>
              <a:gd name="connsiteX3" fmla="*/ 0 w 9203376"/>
              <a:gd name="connsiteY3" fmla="*/ 381000 h 559130"/>
              <a:gd name="connsiteX4" fmla="*/ 0 w 9203376"/>
              <a:gd name="connsiteY4" fmla="*/ 0 h 559130"/>
              <a:gd name="connsiteX0" fmla="*/ 0 w 9144000"/>
              <a:gd name="connsiteY0" fmla="*/ 0 h 677883"/>
              <a:gd name="connsiteX1" fmla="*/ 9144000 w 9144000"/>
              <a:gd name="connsiteY1" fmla="*/ 0 h 677883"/>
              <a:gd name="connsiteX2" fmla="*/ 9143999 w 9144000"/>
              <a:gd name="connsiteY2" fmla="*/ 677883 h 677883"/>
              <a:gd name="connsiteX3" fmla="*/ 0 w 9144000"/>
              <a:gd name="connsiteY3" fmla="*/ 381000 h 677883"/>
              <a:gd name="connsiteX4" fmla="*/ 0 w 9144000"/>
              <a:gd name="connsiteY4" fmla="*/ 0 h 677883"/>
              <a:gd name="connsiteX0" fmla="*/ 0 w 9144000"/>
              <a:gd name="connsiteY0" fmla="*/ 0 h 677883"/>
              <a:gd name="connsiteX1" fmla="*/ 9144000 w 9144000"/>
              <a:gd name="connsiteY1" fmla="*/ 0 h 677883"/>
              <a:gd name="connsiteX2" fmla="*/ 9143999 w 9144000"/>
              <a:gd name="connsiteY2" fmla="*/ 677883 h 677883"/>
              <a:gd name="connsiteX3" fmla="*/ 0 w 9144000"/>
              <a:gd name="connsiteY3" fmla="*/ 381000 h 677883"/>
              <a:gd name="connsiteX4" fmla="*/ 0 w 9144000"/>
              <a:gd name="connsiteY4" fmla="*/ 0 h 677883"/>
              <a:gd name="connsiteX0" fmla="*/ 0 w 9167750"/>
              <a:gd name="connsiteY0" fmla="*/ 0 h 1141020"/>
              <a:gd name="connsiteX1" fmla="*/ 9144000 w 9167750"/>
              <a:gd name="connsiteY1" fmla="*/ 0 h 1141020"/>
              <a:gd name="connsiteX2" fmla="*/ 9167750 w 9167750"/>
              <a:gd name="connsiteY2" fmla="*/ 1141020 h 1141020"/>
              <a:gd name="connsiteX3" fmla="*/ 0 w 9167750"/>
              <a:gd name="connsiteY3" fmla="*/ 381000 h 1141020"/>
              <a:gd name="connsiteX4" fmla="*/ 0 w 9167750"/>
              <a:gd name="connsiteY4" fmla="*/ 0 h 1141020"/>
              <a:gd name="connsiteX0" fmla="*/ 0 w 9167750"/>
              <a:gd name="connsiteY0" fmla="*/ 0 h 1141020"/>
              <a:gd name="connsiteX1" fmla="*/ 9144000 w 9167750"/>
              <a:gd name="connsiteY1" fmla="*/ 0 h 1141020"/>
              <a:gd name="connsiteX2" fmla="*/ 9167750 w 9167750"/>
              <a:gd name="connsiteY2" fmla="*/ 1141020 h 1141020"/>
              <a:gd name="connsiteX3" fmla="*/ 0 w 9167750"/>
              <a:gd name="connsiteY3" fmla="*/ 381000 h 1141020"/>
              <a:gd name="connsiteX4" fmla="*/ 0 w 9167750"/>
              <a:gd name="connsiteY4" fmla="*/ 0 h 1141020"/>
              <a:gd name="connsiteX0" fmla="*/ 0 w 9167750"/>
              <a:gd name="connsiteY0" fmla="*/ 0 h 1141020"/>
              <a:gd name="connsiteX1" fmla="*/ 9144000 w 9167750"/>
              <a:gd name="connsiteY1" fmla="*/ 0 h 1141020"/>
              <a:gd name="connsiteX2" fmla="*/ 9167750 w 9167750"/>
              <a:gd name="connsiteY2" fmla="*/ 1141020 h 1141020"/>
              <a:gd name="connsiteX3" fmla="*/ 23750 w 9167750"/>
              <a:gd name="connsiteY3" fmla="*/ 95993 h 1141020"/>
              <a:gd name="connsiteX4" fmla="*/ 0 w 9167750"/>
              <a:gd name="connsiteY4" fmla="*/ 0 h 1141020"/>
              <a:gd name="connsiteX0" fmla="*/ 0 w 9144000"/>
              <a:gd name="connsiteY0" fmla="*/ 0 h 1176646"/>
              <a:gd name="connsiteX1" fmla="*/ 9144000 w 9144000"/>
              <a:gd name="connsiteY1" fmla="*/ 0 h 1176646"/>
              <a:gd name="connsiteX2" fmla="*/ 9132124 w 9144000"/>
              <a:gd name="connsiteY2" fmla="*/ 1176646 h 1176646"/>
              <a:gd name="connsiteX3" fmla="*/ 23750 w 9144000"/>
              <a:gd name="connsiteY3" fmla="*/ 95993 h 1176646"/>
              <a:gd name="connsiteX4" fmla="*/ 0 w 9144000"/>
              <a:gd name="connsiteY4" fmla="*/ 0 h 117664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6646">
                <a:moveTo>
                  <a:pt x="0" y="0"/>
                </a:moveTo>
                <a:lnTo>
                  <a:pt x="9144000" y="0"/>
                </a:lnTo>
                <a:cubicBezTo>
                  <a:pt x="9144000" y="127000"/>
                  <a:pt x="9132124" y="1049646"/>
                  <a:pt x="9132124" y="1176646"/>
                </a:cubicBezTo>
                <a:cubicBezTo>
                  <a:pt x="9123217" y="3957"/>
                  <a:pt x="3071750" y="95993"/>
                  <a:pt x="23750" y="95993"/>
                </a:cubicBezTo>
                <a:lnTo>
                  <a:pt x="0" y="0"/>
                </a:lnTo>
                <a:close/>
              </a:path>
            </a:pathLst>
          </a:custGeom>
          <a:solidFill>
            <a:srgbClr val="00556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5" descr="http://images.clipartpanda.com/world-clipart-png-globe-hi.png"/>
          <p:cNvPicPr>
            <a:picLocks noChangeAspect="1" noChangeArrowheads="1"/>
          </p:cNvPicPr>
          <p:nvPr userDrawn="1"/>
        </p:nvPicPr>
        <p:blipFill>
          <a:blip r:embed="rId2" cstate="print">
            <a:duotone>
              <a:prstClr val="black"/>
              <a:schemeClr val="accent1">
                <a:tint val="45000"/>
                <a:satMod val="400000"/>
              </a:schemeClr>
            </a:duotone>
            <a:extLst>
              <a:ext uri="{28A0092B-C50C-407E-A947-70E740481C1C}">
                <a14:useLocalDpi xmlns:a14="http://schemas.microsoft.com/office/drawing/2010/main" val="0"/>
              </a:ext>
            </a:extLst>
          </a:blip>
          <a:srcRect/>
          <a:stretch>
            <a:fillRect/>
          </a:stretch>
        </p:blipFill>
        <p:spPr bwMode="auto">
          <a:xfrm>
            <a:off x="7620000" y="149336"/>
            <a:ext cx="1233549" cy="1225325"/>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val="372299679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5754632-50C4-6042-BF0D-689D8DA2E976}" type="datetimeFigureOut">
              <a:rPr lang="en-US" smtClean="0"/>
              <a:t>9/24/2019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E63A49E-25BD-984C-BD05-59AE97DE79DB}" type="slidenum">
              <a:rPr lang="en-US" smtClean="0"/>
              <a:t>‹#›</a:t>
            </a:fld>
            <a:endParaRPr lang="en-US"/>
          </a:p>
        </p:txBody>
      </p:sp>
      <p:sp>
        <p:nvSpPr>
          <p:cNvPr id="8" name="Rectangle 4"/>
          <p:cNvSpPr/>
          <p:nvPr userDrawn="1"/>
        </p:nvSpPr>
        <p:spPr>
          <a:xfrm>
            <a:off x="0" y="2"/>
            <a:ext cx="9144000" cy="1176646"/>
          </a:xfrm>
          <a:custGeom>
            <a:avLst/>
            <a:gdLst>
              <a:gd name="connsiteX0" fmla="*/ 0 w 9144000"/>
              <a:gd name="connsiteY0" fmla="*/ 0 h 381000"/>
              <a:gd name="connsiteX1" fmla="*/ 9144000 w 9144000"/>
              <a:gd name="connsiteY1" fmla="*/ 0 h 381000"/>
              <a:gd name="connsiteX2" fmla="*/ 9144000 w 9144000"/>
              <a:gd name="connsiteY2" fmla="*/ 381000 h 381000"/>
              <a:gd name="connsiteX3" fmla="*/ 0 w 9144000"/>
              <a:gd name="connsiteY3" fmla="*/ 381000 h 381000"/>
              <a:gd name="connsiteX4" fmla="*/ 0 w 9144000"/>
              <a:gd name="connsiteY4" fmla="*/ 0 h 381000"/>
              <a:gd name="connsiteX0" fmla="*/ 0 w 9144000"/>
              <a:gd name="connsiteY0" fmla="*/ 0 h 414866"/>
              <a:gd name="connsiteX1" fmla="*/ 9144000 w 9144000"/>
              <a:gd name="connsiteY1" fmla="*/ 0 h 414866"/>
              <a:gd name="connsiteX2" fmla="*/ 9144000 w 9144000"/>
              <a:gd name="connsiteY2" fmla="*/ 381000 h 414866"/>
              <a:gd name="connsiteX3" fmla="*/ 0 w 9144000"/>
              <a:gd name="connsiteY3" fmla="*/ 381000 h 414866"/>
              <a:gd name="connsiteX4" fmla="*/ 0 w 9144000"/>
              <a:gd name="connsiteY4" fmla="*/ 0 h 414866"/>
              <a:gd name="connsiteX0" fmla="*/ 0 w 9144000"/>
              <a:gd name="connsiteY0" fmla="*/ 0 h 424543"/>
              <a:gd name="connsiteX1" fmla="*/ 9144000 w 9144000"/>
              <a:gd name="connsiteY1" fmla="*/ 0 h 424543"/>
              <a:gd name="connsiteX2" fmla="*/ 9144000 w 9144000"/>
              <a:gd name="connsiteY2" fmla="*/ 381000 h 424543"/>
              <a:gd name="connsiteX3" fmla="*/ 0 w 9144000"/>
              <a:gd name="connsiteY3" fmla="*/ 381000 h 424543"/>
              <a:gd name="connsiteX4" fmla="*/ 0 w 9144000"/>
              <a:gd name="connsiteY4" fmla="*/ 0 h 424543"/>
              <a:gd name="connsiteX0" fmla="*/ 0 w 9203376"/>
              <a:gd name="connsiteY0" fmla="*/ 0 h 580162"/>
              <a:gd name="connsiteX1" fmla="*/ 9144000 w 9203376"/>
              <a:gd name="connsiteY1" fmla="*/ 0 h 580162"/>
              <a:gd name="connsiteX2" fmla="*/ 9203376 w 9203376"/>
              <a:gd name="connsiteY2" fmla="*/ 559130 h 580162"/>
              <a:gd name="connsiteX3" fmla="*/ 0 w 9203376"/>
              <a:gd name="connsiteY3" fmla="*/ 381000 h 580162"/>
              <a:gd name="connsiteX4" fmla="*/ 0 w 9203376"/>
              <a:gd name="connsiteY4" fmla="*/ 0 h 580162"/>
              <a:gd name="connsiteX0" fmla="*/ 0 w 9203376"/>
              <a:gd name="connsiteY0" fmla="*/ 0 h 559130"/>
              <a:gd name="connsiteX1" fmla="*/ 9144000 w 9203376"/>
              <a:gd name="connsiteY1" fmla="*/ 0 h 559130"/>
              <a:gd name="connsiteX2" fmla="*/ 9203376 w 9203376"/>
              <a:gd name="connsiteY2" fmla="*/ 559130 h 559130"/>
              <a:gd name="connsiteX3" fmla="*/ 0 w 9203376"/>
              <a:gd name="connsiteY3" fmla="*/ 381000 h 559130"/>
              <a:gd name="connsiteX4" fmla="*/ 0 w 9203376"/>
              <a:gd name="connsiteY4" fmla="*/ 0 h 559130"/>
              <a:gd name="connsiteX0" fmla="*/ 0 w 9144000"/>
              <a:gd name="connsiteY0" fmla="*/ 0 h 677883"/>
              <a:gd name="connsiteX1" fmla="*/ 9144000 w 9144000"/>
              <a:gd name="connsiteY1" fmla="*/ 0 h 677883"/>
              <a:gd name="connsiteX2" fmla="*/ 9143999 w 9144000"/>
              <a:gd name="connsiteY2" fmla="*/ 677883 h 677883"/>
              <a:gd name="connsiteX3" fmla="*/ 0 w 9144000"/>
              <a:gd name="connsiteY3" fmla="*/ 381000 h 677883"/>
              <a:gd name="connsiteX4" fmla="*/ 0 w 9144000"/>
              <a:gd name="connsiteY4" fmla="*/ 0 h 677883"/>
              <a:gd name="connsiteX0" fmla="*/ 0 w 9144000"/>
              <a:gd name="connsiteY0" fmla="*/ 0 h 677883"/>
              <a:gd name="connsiteX1" fmla="*/ 9144000 w 9144000"/>
              <a:gd name="connsiteY1" fmla="*/ 0 h 677883"/>
              <a:gd name="connsiteX2" fmla="*/ 9143999 w 9144000"/>
              <a:gd name="connsiteY2" fmla="*/ 677883 h 677883"/>
              <a:gd name="connsiteX3" fmla="*/ 0 w 9144000"/>
              <a:gd name="connsiteY3" fmla="*/ 381000 h 677883"/>
              <a:gd name="connsiteX4" fmla="*/ 0 w 9144000"/>
              <a:gd name="connsiteY4" fmla="*/ 0 h 677883"/>
              <a:gd name="connsiteX0" fmla="*/ 0 w 9167750"/>
              <a:gd name="connsiteY0" fmla="*/ 0 h 1141020"/>
              <a:gd name="connsiteX1" fmla="*/ 9144000 w 9167750"/>
              <a:gd name="connsiteY1" fmla="*/ 0 h 1141020"/>
              <a:gd name="connsiteX2" fmla="*/ 9167750 w 9167750"/>
              <a:gd name="connsiteY2" fmla="*/ 1141020 h 1141020"/>
              <a:gd name="connsiteX3" fmla="*/ 0 w 9167750"/>
              <a:gd name="connsiteY3" fmla="*/ 381000 h 1141020"/>
              <a:gd name="connsiteX4" fmla="*/ 0 w 9167750"/>
              <a:gd name="connsiteY4" fmla="*/ 0 h 1141020"/>
              <a:gd name="connsiteX0" fmla="*/ 0 w 9167750"/>
              <a:gd name="connsiteY0" fmla="*/ 0 h 1141020"/>
              <a:gd name="connsiteX1" fmla="*/ 9144000 w 9167750"/>
              <a:gd name="connsiteY1" fmla="*/ 0 h 1141020"/>
              <a:gd name="connsiteX2" fmla="*/ 9167750 w 9167750"/>
              <a:gd name="connsiteY2" fmla="*/ 1141020 h 1141020"/>
              <a:gd name="connsiteX3" fmla="*/ 0 w 9167750"/>
              <a:gd name="connsiteY3" fmla="*/ 381000 h 1141020"/>
              <a:gd name="connsiteX4" fmla="*/ 0 w 9167750"/>
              <a:gd name="connsiteY4" fmla="*/ 0 h 1141020"/>
              <a:gd name="connsiteX0" fmla="*/ 0 w 9167750"/>
              <a:gd name="connsiteY0" fmla="*/ 0 h 1141020"/>
              <a:gd name="connsiteX1" fmla="*/ 9144000 w 9167750"/>
              <a:gd name="connsiteY1" fmla="*/ 0 h 1141020"/>
              <a:gd name="connsiteX2" fmla="*/ 9167750 w 9167750"/>
              <a:gd name="connsiteY2" fmla="*/ 1141020 h 1141020"/>
              <a:gd name="connsiteX3" fmla="*/ 23750 w 9167750"/>
              <a:gd name="connsiteY3" fmla="*/ 95993 h 1141020"/>
              <a:gd name="connsiteX4" fmla="*/ 0 w 9167750"/>
              <a:gd name="connsiteY4" fmla="*/ 0 h 1141020"/>
              <a:gd name="connsiteX0" fmla="*/ 0 w 9144000"/>
              <a:gd name="connsiteY0" fmla="*/ 0 h 1176646"/>
              <a:gd name="connsiteX1" fmla="*/ 9144000 w 9144000"/>
              <a:gd name="connsiteY1" fmla="*/ 0 h 1176646"/>
              <a:gd name="connsiteX2" fmla="*/ 9132124 w 9144000"/>
              <a:gd name="connsiteY2" fmla="*/ 1176646 h 1176646"/>
              <a:gd name="connsiteX3" fmla="*/ 23750 w 9144000"/>
              <a:gd name="connsiteY3" fmla="*/ 95993 h 1176646"/>
              <a:gd name="connsiteX4" fmla="*/ 0 w 9144000"/>
              <a:gd name="connsiteY4" fmla="*/ 0 h 117664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6646">
                <a:moveTo>
                  <a:pt x="0" y="0"/>
                </a:moveTo>
                <a:lnTo>
                  <a:pt x="9144000" y="0"/>
                </a:lnTo>
                <a:cubicBezTo>
                  <a:pt x="9144000" y="127000"/>
                  <a:pt x="9132124" y="1049646"/>
                  <a:pt x="9132124" y="1176646"/>
                </a:cubicBezTo>
                <a:cubicBezTo>
                  <a:pt x="9123217" y="3957"/>
                  <a:pt x="3071750" y="95993"/>
                  <a:pt x="23750" y="95993"/>
                </a:cubicBezTo>
                <a:lnTo>
                  <a:pt x="0" y="0"/>
                </a:lnTo>
                <a:close/>
              </a:path>
            </a:pathLst>
          </a:custGeom>
          <a:solidFill>
            <a:srgbClr val="00556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8" descr="http://images.clipartpanda.com/world-clipart-png-globe-hi.png"/>
          <p:cNvPicPr>
            <a:picLocks noChangeAspect="1" noChangeArrowheads="1"/>
          </p:cNvPicPr>
          <p:nvPr userDrawn="1"/>
        </p:nvPicPr>
        <p:blipFill>
          <a:blip r:embed="rId2" cstate="print">
            <a:duotone>
              <a:prstClr val="black"/>
              <a:schemeClr val="accent1">
                <a:tint val="45000"/>
                <a:satMod val="400000"/>
              </a:schemeClr>
            </a:duotone>
            <a:extLst>
              <a:ext uri="{28A0092B-C50C-407E-A947-70E740481C1C}">
                <a14:useLocalDpi xmlns:a14="http://schemas.microsoft.com/office/drawing/2010/main" val="0"/>
              </a:ext>
            </a:extLst>
          </a:blip>
          <a:srcRect/>
          <a:stretch>
            <a:fillRect/>
          </a:stretch>
        </p:blipFill>
        <p:spPr bwMode="auto">
          <a:xfrm>
            <a:off x="7620000" y="149336"/>
            <a:ext cx="1233549" cy="1225325"/>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val="14804812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mn-lt"/>
              </a:defRPr>
            </a:lvl1pPr>
          </a:lstStyle>
          <a:p>
            <a:r>
              <a:rPr lang="en-US"/>
              <a:t>Click to edit Master title style</a:t>
            </a:r>
            <a:endParaRPr lang="en-US" dirty="0"/>
          </a:p>
        </p:txBody>
      </p:sp>
      <p:sp>
        <p:nvSpPr>
          <p:cNvPr id="3" name="Content Placeholder 2"/>
          <p:cNvSpPr>
            <a:spLocks noGrp="1"/>
          </p:cNvSpPr>
          <p:nvPr>
            <p:ph idx="1" hasCustomPrompt="1"/>
          </p:nvPr>
        </p:nvSpPr>
        <p:spPr/>
        <p:txBody>
          <a:bodyPr/>
          <a:lstStyle>
            <a:lvl1pPr>
              <a:defRPr sz="3600"/>
            </a:lvl1pPr>
            <a:lvl2pPr>
              <a:defRPr sz="3200"/>
            </a:lvl2pPr>
            <a:lvl3pPr>
              <a:defRPr sz="2800"/>
            </a:lvl3pPr>
            <a:lvl4pPr marL="1371600" indent="0">
              <a:buNone/>
              <a:defRPr sz="2400"/>
            </a:lvl4pPr>
          </a:lstStyle>
          <a:p>
            <a:pPr lvl="0"/>
            <a:r>
              <a:rPr lang="en-US" dirty="0"/>
              <a:t>Click to edit Master text styles</a:t>
            </a:r>
          </a:p>
          <a:p>
            <a:pPr lvl="1"/>
            <a:r>
              <a:rPr lang="en-US" dirty="0"/>
              <a:t>Second level</a:t>
            </a:r>
          </a:p>
          <a:p>
            <a:pPr lvl="2"/>
            <a:r>
              <a:rPr lang="en-US" dirty="0"/>
              <a:t>Third level</a:t>
            </a:r>
          </a:p>
          <a:p>
            <a:pPr lvl="2"/>
            <a:endParaRPr lang="en-US" dirty="0"/>
          </a:p>
        </p:txBody>
      </p:sp>
      <p:sp>
        <p:nvSpPr>
          <p:cNvPr id="4" name="Date Placeholder 3"/>
          <p:cNvSpPr>
            <a:spLocks noGrp="1"/>
          </p:cNvSpPr>
          <p:nvPr>
            <p:ph type="dt" sz="half" idx="10"/>
          </p:nvPr>
        </p:nvSpPr>
        <p:spPr/>
        <p:txBody>
          <a:bodyPr/>
          <a:lstStyle/>
          <a:p>
            <a:fld id="{75754632-50C4-6042-BF0D-689D8DA2E976}" type="datetimeFigureOut">
              <a:rPr lang="en-US" smtClean="0"/>
              <a:t>9/24/2019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63A49E-25BD-984C-BD05-59AE97DE79DB}" type="slidenum">
              <a:rPr lang="en-US" smtClean="0"/>
              <a:t>‹#›</a:t>
            </a:fld>
            <a:endParaRPr lang="en-US"/>
          </a:p>
        </p:txBody>
      </p:sp>
      <p:sp>
        <p:nvSpPr>
          <p:cNvPr id="7" name="Rectangle 4"/>
          <p:cNvSpPr/>
          <p:nvPr userDrawn="1"/>
        </p:nvSpPr>
        <p:spPr>
          <a:xfrm>
            <a:off x="0" y="2"/>
            <a:ext cx="9144000" cy="1176646"/>
          </a:xfrm>
          <a:custGeom>
            <a:avLst/>
            <a:gdLst>
              <a:gd name="connsiteX0" fmla="*/ 0 w 9144000"/>
              <a:gd name="connsiteY0" fmla="*/ 0 h 381000"/>
              <a:gd name="connsiteX1" fmla="*/ 9144000 w 9144000"/>
              <a:gd name="connsiteY1" fmla="*/ 0 h 381000"/>
              <a:gd name="connsiteX2" fmla="*/ 9144000 w 9144000"/>
              <a:gd name="connsiteY2" fmla="*/ 381000 h 381000"/>
              <a:gd name="connsiteX3" fmla="*/ 0 w 9144000"/>
              <a:gd name="connsiteY3" fmla="*/ 381000 h 381000"/>
              <a:gd name="connsiteX4" fmla="*/ 0 w 9144000"/>
              <a:gd name="connsiteY4" fmla="*/ 0 h 381000"/>
              <a:gd name="connsiteX0" fmla="*/ 0 w 9144000"/>
              <a:gd name="connsiteY0" fmla="*/ 0 h 414866"/>
              <a:gd name="connsiteX1" fmla="*/ 9144000 w 9144000"/>
              <a:gd name="connsiteY1" fmla="*/ 0 h 414866"/>
              <a:gd name="connsiteX2" fmla="*/ 9144000 w 9144000"/>
              <a:gd name="connsiteY2" fmla="*/ 381000 h 414866"/>
              <a:gd name="connsiteX3" fmla="*/ 0 w 9144000"/>
              <a:gd name="connsiteY3" fmla="*/ 381000 h 414866"/>
              <a:gd name="connsiteX4" fmla="*/ 0 w 9144000"/>
              <a:gd name="connsiteY4" fmla="*/ 0 h 414866"/>
              <a:gd name="connsiteX0" fmla="*/ 0 w 9144000"/>
              <a:gd name="connsiteY0" fmla="*/ 0 h 424543"/>
              <a:gd name="connsiteX1" fmla="*/ 9144000 w 9144000"/>
              <a:gd name="connsiteY1" fmla="*/ 0 h 424543"/>
              <a:gd name="connsiteX2" fmla="*/ 9144000 w 9144000"/>
              <a:gd name="connsiteY2" fmla="*/ 381000 h 424543"/>
              <a:gd name="connsiteX3" fmla="*/ 0 w 9144000"/>
              <a:gd name="connsiteY3" fmla="*/ 381000 h 424543"/>
              <a:gd name="connsiteX4" fmla="*/ 0 w 9144000"/>
              <a:gd name="connsiteY4" fmla="*/ 0 h 424543"/>
              <a:gd name="connsiteX0" fmla="*/ 0 w 9203376"/>
              <a:gd name="connsiteY0" fmla="*/ 0 h 580162"/>
              <a:gd name="connsiteX1" fmla="*/ 9144000 w 9203376"/>
              <a:gd name="connsiteY1" fmla="*/ 0 h 580162"/>
              <a:gd name="connsiteX2" fmla="*/ 9203376 w 9203376"/>
              <a:gd name="connsiteY2" fmla="*/ 559130 h 580162"/>
              <a:gd name="connsiteX3" fmla="*/ 0 w 9203376"/>
              <a:gd name="connsiteY3" fmla="*/ 381000 h 580162"/>
              <a:gd name="connsiteX4" fmla="*/ 0 w 9203376"/>
              <a:gd name="connsiteY4" fmla="*/ 0 h 580162"/>
              <a:gd name="connsiteX0" fmla="*/ 0 w 9203376"/>
              <a:gd name="connsiteY0" fmla="*/ 0 h 559130"/>
              <a:gd name="connsiteX1" fmla="*/ 9144000 w 9203376"/>
              <a:gd name="connsiteY1" fmla="*/ 0 h 559130"/>
              <a:gd name="connsiteX2" fmla="*/ 9203376 w 9203376"/>
              <a:gd name="connsiteY2" fmla="*/ 559130 h 559130"/>
              <a:gd name="connsiteX3" fmla="*/ 0 w 9203376"/>
              <a:gd name="connsiteY3" fmla="*/ 381000 h 559130"/>
              <a:gd name="connsiteX4" fmla="*/ 0 w 9203376"/>
              <a:gd name="connsiteY4" fmla="*/ 0 h 559130"/>
              <a:gd name="connsiteX0" fmla="*/ 0 w 9144000"/>
              <a:gd name="connsiteY0" fmla="*/ 0 h 677883"/>
              <a:gd name="connsiteX1" fmla="*/ 9144000 w 9144000"/>
              <a:gd name="connsiteY1" fmla="*/ 0 h 677883"/>
              <a:gd name="connsiteX2" fmla="*/ 9143999 w 9144000"/>
              <a:gd name="connsiteY2" fmla="*/ 677883 h 677883"/>
              <a:gd name="connsiteX3" fmla="*/ 0 w 9144000"/>
              <a:gd name="connsiteY3" fmla="*/ 381000 h 677883"/>
              <a:gd name="connsiteX4" fmla="*/ 0 w 9144000"/>
              <a:gd name="connsiteY4" fmla="*/ 0 h 677883"/>
              <a:gd name="connsiteX0" fmla="*/ 0 w 9144000"/>
              <a:gd name="connsiteY0" fmla="*/ 0 h 677883"/>
              <a:gd name="connsiteX1" fmla="*/ 9144000 w 9144000"/>
              <a:gd name="connsiteY1" fmla="*/ 0 h 677883"/>
              <a:gd name="connsiteX2" fmla="*/ 9143999 w 9144000"/>
              <a:gd name="connsiteY2" fmla="*/ 677883 h 677883"/>
              <a:gd name="connsiteX3" fmla="*/ 0 w 9144000"/>
              <a:gd name="connsiteY3" fmla="*/ 381000 h 677883"/>
              <a:gd name="connsiteX4" fmla="*/ 0 w 9144000"/>
              <a:gd name="connsiteY4" fmla="*/ 0 h 677883"/>
              <a:gd name="connsiteX0" fmla="*/ 0 w 9167750"/>
              <a:gd name="connsiteY0" fmla="*/ 0 h 1141020"/>
              <a:gd name="connsiteX1" fmla="*/ 9144000 w 9167750"/>
              <a:gd name="connsiteY1" fmla="*/ 0 h 1141020"/>
              <a:gd name="connsiteX2" fmla="*/ 9167750 w 9167750"/>
              <a:gd name="connsiteY2" fmla="*/ 1141020 h 1141020"/>
              <a:gd name="connsiteX3" fmla="*/ 0 w 9167750"/>
              <a:gd name="connsiteY3" fmla="*/ 381000 h 1141020"/>
              <a:gd name="connsiteX4" fmla="*/ 0 w 9167750"/>
              <a:gd name="connsiteY4" fmla="*/ 0 h 1141020"/>
              <a:gd name="connsiteX0" fmla="*/ 0 w 9167750"/>
              <a:gd name="connsiteY0" fmla="*/ 0 h 1141020"/>
              <a:gd name="connsiteX1" fmla="*/ 9144000 w 9167750"/>
              <a:gd name="connsiteY1" fmla="*/ 0 h 1141020"/>
              <a:gd name="connsiteX2" fmla="*/ 9167750 w 9167750"/>
              <a:gd name="connsiteY2" fmla="*/ 1141020 h 1141020"/>
              <a:gd name="connsiteX3" fmla="*/ 0 w 9167750"/>
              <a:gd name="connsiteY3" fmla="*/ 381000 h 1141020"/>
              <a:gd name="connsiteX4" fmla="*/ 0 w 9167750"/>
              <a:gd name="connsiteY4" fmla="*/ 0 h 1141020"/>
              <a:gd name="connsiteX0" fmla="*/ 0 w 9167750"/>
              <a:gd name="connsiteY0" fmla="*/ 0 h 1141020"/>
              <a:gd name="connsiteX1" fmla="*/ 9144000 w 9167750"/>
              <a:gd name="connsiteY1" fmla="*/ 0 h 1141020"/>
              <a:gd name="connsiteX2" fmla="*/ 9167750 w 9167750"/>
              <a:gd name="connsiteY2" fmla="*/ 1141020 h 1141020"/>
              <a:gd name="connsiteX3" fmla="*/ 23750 w 9167750"/>
              <a:gd name="connsiteY3" fmla="*/ 95993 h 1141020"/>
              <a:gd name="connsiteX4" fmla="*/ 0 w 9167750"/>
              <a:gd name="connsiteY4" fmla="*/ 0 h 1141020"/>
              <a:gd name="connsiteX0" fmla="*/ 0 w 9144000"/>
              <a:gd name="connsiteY0" fmla="*/ 0 h 1176646"/>
              <a:gd name="connsiteX1" fmla="*/ 9144000 w 9144000"/>
              <a:gd name="connsiteY1" fmla="*/ 0 h 1176646"/>
              <a:gd name="connsiteX2" fmla="*/ 9132124 w 9144000"/>
              <a:gd name="connsiteY2" fmla="*/ 1176646 h 1176646"/>
              <a:gd name="connsiteX3" fmla="*/ 23750 w 9144000"/>
              <a:gd name="connsiteY3" fmla="*/ 95993 h 1176646"/>
              <a:gd name="connsiteX4" fmla="*/ 0 w 9144000"/>
              <a:gd name="connsiteY4" fmla="*/ 0 h 117664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6646">
                <a:moveTo>
                  <a:pt x="0" y="0"/>
                </a:moveTo>
                <a:lnTo>
                  <a:pt x="9144000" y="0"/>
                </a:lnTo>
                <a:cubicBezTo>
                  <a:pt x="9144000" y="127000"/>
                  <a:pt x="9132124" y="1049646"/>
                  <a:pt x="9132124" y="1176646"/>
                </a:cubicBezTo>
                <a:cubicBezTo>
                  <a:pt x="9123217" y="3957"/>
                  <a:pt x="3071750" y="95993"/>
                  <a:pt x="23750" y="95993"/>
                </a:cubicBezTo>
                <a:lnTo>
                  <a:pt x="0" y="0"/>
                </a:lnTo>
                <a:close/>
              </a:path>
            </a:pathLst>
          </a:custGeom>
          <a:solidFill>
            <a:srgbClr val="00556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descr="http://images.clipartpanda.com/world-clipart-png-globe-hi.png"/>
          <p:cNvPicPr>
            <a:picLocks noChangeAspect="1" noChangeArrowheads="1"/>
          </p:cNvPicPr>
          <p:nvPr userDrawn="1"/>
        </p:nvPicPr>
        <p:blipFill>
          <a:blip r:embed="rId2" cstate="print">
            <a:duotone>
              <a:prstClr val="black"/>
              <a:schemeClr val="accent1">
                <a:tint val="45000"/>
                <a:satMod val="400000"/>
              </a:schemeClr>
            </a:duotone>
            <a:extLst>
              <a:ext uri="{28A0092B-C50C-407E-A947-70E740481C1C}">
                <a14:useLocalDpi xmlns:a14="http://schemas.microsoft.com/office/drawing/2010/main" val="0"/>
              </a:ext>
            </a:extLst>
          </a:blip>
          <a:srcRect/>
          <a:stretch>
            <a:fillRect/>
          </a:stretch>
        </p:blipFill>
        <p:spPr bwMode="auto">
          <a:xfrm>
            <a:off x="7620000" y="149336"/>
            <a:ext cx="1233549" cy="1225325"/>
          </a:xfrm>
          <a:prstGeom prst="rect">
            <a:avLst/>
          </a:prstGeom>
          <a:noFill/>
          <a:extLst>
            <a:ext uri="{909E8E84-426E-40dd-AFC4-6F175D3DCCD1}">
              <a14:hiddenFill xmlns:a14="http://schemas.microsoft.com/office/drawing/2010/main" xmlns="">
                <a:solidFill>
                  <a:srgbClr val="FFFFFF"/>
                </a:solidFill>
              </a14:hiddenFill>
            </a:ext>
          </a:extLst>
        </p:spPr>
      </p:pic>
      <p:pic>
        <p:nvPicPr>
          <p:cNvPr id="10" name="Picture 9">
            <a:extLst>
              <a:ext uri="{FF2B5EF4-FFF2-40B4-BE49-F238E27FC236}">
                <a16:creationId xmlns:a16="http://schemas.microsoft.com/office/drawing/2014/main" id="{FBE88BFF-401E-4B48-9A22-A7C4857EC75D}"/>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8274301" y="6521450"/>
            <a:ext cx="869699" cy="336550"/>
          </a:xfrm>
          <a:prstGeom prst="rect">
            <a:avLst/>
          </a:prstGeom>
        </p:spPr>
      </p:pic>
    </p:spTree>
    <p:extLst>
      <p:ext uri="{BB962C8B-B14F-4D97-AF65-F5344CB8AC3E}">
        <p14:creationId xmlns:p14="http://schemas.microsoft.com/office/powerpoint/2010/main" val="9351755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Drag picture to placeholder or click icon to add</a:t>
            </a:r>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5754632-50C4-6042-BF0D-689D8DA2E976}" type="datetimeFigureOut">
              <a:rPr lang="en-US" smtClean="0"/>
              <a:t>9/24/2019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E63A49E-25BD-984C-BD05-59AE97DE79DB}" type="slidenum">
              <a:rPr lang="en-US" smtClean="0"/>
              <a:t>‹#›</a:t>
            </a:fld>
            <a:endParaRPr lang="en-US"/>
          </a:p>
        </p:txBody>
      </p:sp>
      <p:sp>
        <p:nvSpPr>
          <p:cNvPr id="8" name="Rectangle 4"/>
          <p:cNvSpPr/>
          <p:nvPr userDrawn="1"/>
        </p:nvSpPr>
        <p:spPr>
          <a:xfrm>
            <a:off x="0" y="2"/>
            <a:ext cx="9144000" cy="1176646"/>
          </a:xfrm>
          <a:custGeom>
            <a:avLst/>
            <a:gdLst>
              <a:gd name="connsiteX0" fmla="*/ 0 w 9144000"/>
              <a:gd name="connsiteY0" fmla="*/ 0 h 381000"/>
              <a:gd name="connsiteX1" fmla="*/ 9144000 w 9144000"/>
              <a:gd name="connsiteY1" fmla="*/ 0 h 381000"/>
              <a:gd name="connsiteX2" fmla="*/ 9144000 w 9144000"/>
              <a:gd name="connsiteY2" fmla="*/ 381000 h 381000"/>
              <a:gd name="connsiteX3" fmla="*/ 0 w 9144000"/>
              <a:gd name="connsiteY3" fmla="*/ 381000 h 381000"/>
              <a:gd name="connsiteX4" fmla="*/ 0 w 9144000"/>
              <a:gd name="connsiteY4" fmla="*/ 0 h 381000"/>
              <a:gd name="connsiteX0" fmla="*/ 0 w 9144000"/>
              <a:gd name="connsiteY0" fmla="*/ 0 h 414866"/>
              <a:gd name="connsiteX1" fmla="*/ 9144000 w 9144000"/>
              <a:gd name="connsiteY1" fmla="*/ 0 h 414866"/>
              <a:gd name="connsiteX2" fmla="*/ 9144000 w 9144000"/>
              <a:gd name="connsiteY2" fmla="*/ 381000 h 414866"/>
              <a:gd name="connsiteX3" fmla="*/ 0 w 9144000"/>
              <a:gd name="connsiteY3" fmla="*/ 381000 h 414866"/>
              <a:gd name="connsiteX4" fmla="*/ 0 w 9144000"/>
              <a:gd name="connsiteY4" fmla="*/ 0 h 414866"/>
              <a:gd name="connsiteX0" fmla="*/ 0 w 9144000"/>
              <a:gd name="connsiteY0" fmla="*/ 0 h 424543"/>
              <a:gd name="connsiteX1" fmla="*/ 9144000 w 9144000"/>
              <a:gd name="connsiteY1" fmla="*/ 0 h 424543"/>
              <a:gd name="connsiteX2" fmla="*/ 9144000 w 9144000"/>
              <a:gd name="connsiteY2" fmla="*/ 381000 h 424543"/>
              <a:gd name="connsiteX3" fmla="*/ 0 w 9144000"/>
              <a:gd name="connsiteY3" fmla="*/ 381000 h 424543"/>
              <a:gd name="connsiteX4" fmla="*/ 0 w 9144000"/>
              <a:gd name="connsiteY4" fmla="*/ 0 h 424543"/>
              <a:gd name="connsiteX0" fmla="*/ 0 w 9203376"/>
              <a:gd name="connsiteY0" fmla="*/ 0 h 580162"/>
              <a:gd name="connsiteX1" fmla="*/ 9144000 w 9203376"/>
              <a:gd name="connsiteY1" fmla="*/ 0 h 580162"/>
              <a:gd name="connsiteX2" fmla="*/ 9203376 w 9203376"/>
              <a:gd name="connsiteY2" fmla="*/ 559130 h 580162"/>
              <a:gd name="connsiteX3" fmla="*/ 0 w 9203376"/>
              <a:gd name="connsiteY3" fmla="*/ 381000 h 580162"/>
              <a:gd name="connsiteX4" fmla="*/ 0 w 9203376"/>
              <a:gd name="connsiteY4" fmla="*/ 0 h 580162"/>
              <a:gd name="connsiteX0" fmla="*/ 0 w 9203376"/>
              <a:gd name="connsiteY0" fmla="*/ 0 h 559130"/>
              <a:gd name="connsiteX1" fmla="*/ 9144000 w 9203376"/>
              <a:gd name="connsiteY1" fmla="*/ 0 h 559130"/>
              <a:gd name="connsiteX2" fmla="*/ 9203376 w 9203376"/>
              <a:gd name="connsiteY2" fmla="*/ 559130 h 559130"/>
              <a:gd name="connsiteX3" fmla="*/ 0 w 9203376"/>
              <a:gd name="connsiteY3" fmla="*/ 381000 h 559130"/>
              <a:gd name="connsiteX4" fmla="*/ 0 w 9203376"/>
              <a:gd name="connsiteY4" fmla="*/ 0 h 559130"/>
              <a:gd name="connsiteX0" fmla="*/ 0 w 9144000"/>
              <a:gd name="connsiteY0" fmla="*/ 0 h 677883"/>
              <a:gd name="connsiteX1" fmla="*/ 9144000 w 9144000"/>
              <a:gd name="connsiteY1" fmla="*/ 0 h 677883"/>
              <a:gd name="connsiteX2" fmla="*/ 9143999 w 9144000"/>
              <a:gd name="connsiteY2" fmla="*/ 677883 h 677883"/>
              <a:gd name="connsiteX3" fmla="*/ 0 w 9144000"/>
              <a:gd name="connsiteY3" fmla="*/ 381000 h 677883"/>
              <a:gd name="connsiteX4" fmla="*/ 0 w 9144000"/>
              <a:gd name="connsiteY4" fmla="*/ 0 h 677883"/>
              <a:gd name="connsiteX0" fmla="*/ 0 w 9144000"/>
              <a:gd name="connsiteY0" fmla="*/ 0 h 677883"/>
              <a:gd name="connsiteX1" fmla="*/ 9144000 w 9144000"/>
              <a:gd name="connsiteY1" fmla="*/ 0 h 677883"/>
              <a:gd name="connsiteX2" fmla="*/ 9143999 w 9144000"/>
              <a:gd name="connsiteY2" fmla="*/ 677883 h 677883"/>
              <a:gd name="connsiteX3" fmla="*/ 0 w 9144000"/>
              <a:gd name="connsiteY3" fmla="*/ 381000 h 677883"/>
              <a:gd name="connsiteX4" fmla="*/ 0 w 9144000"/>
              <a:gd name="connsiteY4" fmla="*/ 0 h 677883"/>
              <a:gd name="connsiteX0" fmla="*/ 0 w 9167750"/>
              <a:gd name="connsiteY0" fmla="*/ 0 h 1141020"/>
              <a:gd name="connsiteX1" fmla="*/ 9144000 w 9167750"/>
              <a:gd name="connsiteY1" fmla="*/ 0 h 1141020"/>
              <a:gd name="connsiteX2" fmla="*/ 9167750 w 9167750"/>
              <a:gd name="connsiteY2" fmla="*/ 1141020 h 1141020"/>
              <a:gd name="connsiteX3" fmla="*/ 0 w 9167750"/>
              <a:gd name="connsiteY3" fmla="*/ 381000 h 1141020"/>
              <a:gd name="connsiteX4" fmla="*/ 0 w 9167750"/>
              <a:gd name="connsiteY4" fmla="*/ 0 h 1141020"/>
              <a:gd name="connsiteX0" fmla="*/ 0 w 9167750"/>
              <a:gd name="connsiteY0" fmla="*/ 0 h 1141020"/>
              <a:gd name="connsiteX1" fmla="*/ 9144000 w 9167750"/>
              <a:gd name="connsiteY1" fmla="*/ 0 h 1141020"/>
              <a:gd name="connsiteX2" fmla="*/ 9167750 w 9167750"/>
              <a:gd name="connsiteY2" fmla="*/ 1141020 h 1141020"/>
              <a:gd name="connsiteX3" fmla="*/ 0 w 9167750"/>
              <a:gd name="connsiteY3" fmla="*/ 381000 h 1141020"/>
              <a:gd name="connsiteX4" fmla="*/ 0 w 9167750"/>
              <a:gd name="connsiteY4" fmla="*/ 0 h 1141020"/>
              <a:gd name="connsiteX0" fmla="*/ 0 w 9167750"/>
              <a:gd name="connsiteY0" fmla="*/ 0 h 1141020"/>
              <a:gd name="connsiteX1" fmla="*/ 9144000 w 9167750"/>
              <a:gd name="connsiteY1" fmla="*/ 0 h 1141020"/>
              <a:gd name="connsiteX2" fmla="*/ 9167750 w 9167750"/>
              <a:gd name="connsiteY2" fmla="*/ 1141020 h 1141020"/>
              <a:gd name="connsiteX3" fmla="*/ 23750 w 9167750"/>
              <a:gd name="connsiteY3" fmla="*/ 95993 h 1141020"/>
              <a:gd name="connsiteX4" fmla="*/ 0 w 9167750"/>
              <a:gd name="connsiteY4" fmla="*/ 0 h 1141020"/>
              <a:gd name="connsiteX0" fmla="*/ 0 w 9144000"/>
              <a:gd name="connsiteY0" fmla="*/ 0 h 1176646"/>
              <a:gd name="connsiteX1" fmla="*/ 9144000 w 9144000"/>
              <a:gd name="connsiteY1" fmla="*/ 0 h 1176646"/>
              <a:gd name="connsiteX2" fmla="*/ 9132124 w 9144000"/>
              <a:gd name="connsiteY2" fmla="*/ 1176646 h 1176646"/>
              <a:gd name="connsiteX3" fmla="*/ 23750 w 9144000"/>
              <a:gd name="connsiteY3" fmla="*/ 95993 h 1176646"/>
              <a:gd name="connsiteX4" fmla="*/ 0 w 9144000"/>
              <a:gd name="connsiteY4" fmla="*/ 0 h 117664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6646">
                <a:moveTo>
                  <a:pt x="0" y="0"/>
                </a:moveTo>
                <a:lnTo>
                  <a:pt x="9144000" y="0"/>
                </a:lnTo>
                <a:cubicBezTo>
                  <a:pt x="9144000" y="127000"/>
                  <a:pt x="9132124" y="1049646"/>
                  <a:pt x="9132124" y="1176646"/>
                </a:cubicBezTo>
                <a:cubicBezTo>
                  <a:pt x="9123217" y="3957"/>
                  <a:pt x="3071750" y="95993"/>
                  <a:pt x="23750" y="95993"/>
                </a:cubicBezTo>
                <a:lnTo>
                  <a:pt x="0" y="0"/>
                </a:lnTo>
                <a:close/>
              </a:path>
            </a:pathLst>
          </a:custGeom>
          <a:solidFill>
            <a:srgbClr val="00556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8" descr="http://images.clipartpanda.com/world-clipart-png-globe-hi.png"/>
          <p:cNvPicPr>
            <a:picLocks noChangeAspect="1" noChangeArrowheads="1"/>
          </p:cNvPicPr>
          <p:nvPr userDrawn="1"/>
        </p:nvPicPr>
        <p:blipFill>
          <a:blip r:embed="rId2" cstate="print">
            <a:duotone>
              <a:prstClr val="black"/>
              <a:schemeClr val="accent1">
                <a:tint val="45000"/>
                <a:satMod val="400000"/>
              </a:schemeClr>
            </a:duotone>
            <a:extLst>
              <a:ext uri="{28A0092B-C50C-407E-A947-70E740481C1C}">
                <a14:useLocalDpi xmlns:a14="http://schemas.microsoft.com/office/drawing/2010/main" val="0"/>
              </a:ext>
            </a:extLst>
          </a:blip>
          <a:srcRect/>
          <a:stretch>
            <a:fillRect/>
          </a:stretch>
        </p:blipFill>
        <p:spPr bwMode="auto">
          <a:xfrm>
            <a:off x="7620000" y="149336"/>
            <a:ext cx="1233549" cy="1225325"/>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val="199998372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5754632-50C4-6042-BF0D-689D8DA2E976}" type="datetimeFigureOut">
              <a:rPr lang="en-US" smtClean="0"/>
              <a:t>9/24/2019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63A49E-25BD-984C-BD05-59AE97DE79DB}" type="slidenum">
              <a:rPr lang="en-US" smtClean="0"/>
              <a:t>‹#›</a:t>
            </a:fld>
            <a:endParaRPr lang="en-US"/>
          </a:p>
        </p:txBody>
      </p:sp>
      <p:sp>
        <p:nvSpPr>
          <p:cNvPr id="7" name="Rectangle 4"/>
          <p:cNvSpPr/>
          <p:nvPr userDrawn="1"/>
        </p:nvSpPr>
        <p:spPr>
          <a:xfrm>
            <a:off x="0" y="2"/>
            <a:ext cx="9144000" cy="1176646"/>
          </a:xfrm>
          <a:custGeom>
            <a:avLst/>
            <a:gdLst>
              <a:gd name="connsiteX0" fmla="*/ 0 w 9144000"/>
              <a:gd name="connsiteY0" fmla="*/ 0 h 381000"/>
              <a:gd name="connsiteX1" fmla="*/ 9144000 w 9144000"/>
              <a:gd name="connsiteY1" fmla="*/ 0 h 381000"/>
              <a:gd name="connsiteX2" fmla="*/ 9144000 w 9144000"/>
              <a:gd name="connsiteY2" fmla="*/ 381000 h 381000"/>
              <a:gd name="connsiteX3" fmla="*/ 0 w 9144000"/>
              <a:gd name="connsiteY3" fmla="*/ 381000 h 381000"/>
              <a:gd name="connsiteX4" fmla="*/ 0 w 9144000"/>
              <a:gd name="connsiteY4" fmla="*/ 0 h 381000"/>
              <a:gd name="connsiteX0" fmla="*/ 0 w 9144000"/>
              <a:gd name="connsiteY0" fmla="*/ 0 h 414866"/>
              <a:gd name="connsiteX1" fmla="*/ 9144000 w 9144000"/>
              <a:gd name="connsiteY1" fmla="*/ 0 h 414866"/>
              <a:gd name="connsiteX2" fmla="*/ 9144000 w 9144000"/>
              <a:gd name="connsiteY2" fmla="*/ 381000 h 414866"/>
              <a:gd name="connsiteX3" fmla="*/ 0 w 9144000"/>
              <a:gd name="connsiteY3" fmla="*/ 381000 h 414866"/>
              <a:gd name="connsiteX4" fmla="*/ 0 w 9144000"/>
              <a:gd name="connsiteY4" fmla="*/ 0 h 414866"/>
              <a:gd name="connsiteX0" fmla="*/ 0 w 9144000"/>
              <a:gd name="connsiteY0" fmla="*/ 0 h 424543"/>
              <a:gd name="connsiteX1" fmla="*/ 9144000 w 9144000"/>
              <a:gd name="connsiteY1" fmla="*/ 0 h 424543"/>
              <a:gd name="connsiteX2" fmla="*/ 9144000 w 9144000"/>
              <a:gd name="connsiteY2" fmla="*/ 381000 h 424543"/>
              <a:gd name="connsiteX3" fmla="*/ 0 w 9144000"/>
              <a:gd name="connsiteY3" fmla="*/ 381000 h 424543"/>
              <a:gd name="connsiteX4" fmla="*/ 0 w 9144000"/>
              <a:gd name="connsiteY4" fmla="*/ 0 h 424543"/>
              <a:gd name="connsiteX0" fmla="*/ 0 w 9203376"/>
              <a:gd name="connsiteY0" fmla="*/ 0 h 580162"/>
              <a:gd name="connsiteX1" fmla="*/ 9144000 w 9203376"/>
              <a:gd name="connsiteY1" fmla="*/ 0 h 580162"/>
              <a:gd name="connsiteX2" fmla="*/ 9203376 w 9203376"/>
              <a:gd name="connsiteY2" fmla="*/ 559130 h 580162"/>
              <a:gd name="connsiteX3" fmla="*/ 0 w 9203376"/>
              <a:gd name="connsiteY3" fmla="*/ 381000 h 580162"/>
              <a:gd name="connsiteX4" fmla="*/ 0 w 9203376"/>
              <a:gd name="connsiteY4" fmla="*/ 0 h 580162"/>
              <a:gd name="connsiteX0" fmla="*/ 0 w 9203376"/>
              <a:gd name="connsiteY0" fmla="*/ 0 h 559130"/>
              <a:gd name="connsiteX1" fmla="*/ 9144000 w 9203376"/>
              <a:gd name="connsiteY1" fmla="*/ 0 h 559130"/>
              <a:gd name="connsiteX2" fmla="*/ 9203376 w 9203376"/>
              <a:gd name="connsiteY2" fmla="*/ 559130 h 559130"/>
              <a:gd name="connsiteX3" fmla="*/ 0 w 9203376"/>
              <a:gd name="connsiteY3" fmla="*/ 381000 h 559130"/>
              <a:gd name="connsiteX4" fmla="*/ 0 w 9203376"/>
              <a:gd name="connsiteY4" fmla="*/ 0 h 559130"/>
              <a:gd name="connsiteX0" fmla="*/ 0 w 9144000"/>
              <a:gd name="connsiteY0" fmla="*/ 0 h 677883"/>
              <a:gd name="connsiteX1" fmla="*/ 9144000 w 9144000"/>
              <a:gd name="connsiteY1" fmla="*/ 0 h 677883"/>
              <a:gd name="connsiteX2" fmla="*/ 9143999 w 9144000"/>
              <a:gd name="connsiteY2" fmla="*/ 677883 h 677883"/>
              <a:gd name="connsiteX3" fmla="*/ 0 w 9144000"/>
              <a:gd name="connsiteY3" fmla="*/ 381000 h 677883"/>
              <a:gd name="connsiteX4" fmla="*/ 0 w 9144000"/>
              <a:gd name="connsiteY4" fmla="*/ 0 h 677883"/>
              <a:gd name="connsiteX0" fmla="*/ 0 w 9144000"/>
              <a:gd name="connsiteY0" fmla="*/ 0 h 677883"/>
              <a:gd name="connsiteX1" fmla="*/ 9144000 w 9144000"/>
              <a:gd name="connsiteY1" fmla="*/ 0 h 677883"/>
              <a:gd name="connsiteX2" fmla="*/ 9143999 w 9144000"/>
              <a:gd name="connsiteY2" fmla="*/ 677883 h 677883"/>
              <a:gd name="connsiteX3" fmla="*/ 0 w 9144000"/>
              <a:gd name="connsiteY3" fmla="*/ 381000 h 677883"/>
              <a:gd name="connsiteX4" fmla="*/ 0 w 9144000"/>
              <a:gd name="connsiteY4" fmla="*/ 0 h 677883"/>
              <a:gd name="connsiteX0" fmla="*/ 0 w 9167750"/>
              <a:gd name="connsiteY0" fmla="*/ 0 h 1141020"/>
              <a:gd name="connsiteX1" fmla="*/ 9144000 w 9167750"/>
              <a:gd name="connsiteY1" fmla="*/ 0 h 1141020"/>
              <a:gd name="connsiteX2" fmla="*/ 9167750 w 9167750"/>
              <a:gd name="connsiteY2" fmla="*/ 1141020 h 1141020"/>
              <a:gd name="connsiteX3" fmla="*/ 0 w 9167750"/>
              <a:gd name="connsiteY3" fmla="*/ 381000 h 1141020"/>
              <a:gd name="connsiteX4" fmla="*/ 0 w 9167750"/>
              <a:gd name="connsiteY4" fmla="*/ 0 h 1141020"/>
              <a:gd name="connsiteX0" fmla="*/ 0 w 9167750"/>
              <a:gd name="connsiteY0" fmla="*/ 0 h 1141020"/>
              <a:gd name="connsiteX1" fmla="*/ 9144000 w 9167750"/>
              <a:gd name="connsiteY1" fmla="*/ 0 h 1141020"/>
              <a:gd name="connsiteX2" fmla="*/ 9167750 w 9167750"/>
              <a:gd name="connsiteY2" fmla="*/ 1141020 h 1141020"/>
              <a:gd name="connsiteX3" fmla="*/ 0 w 9167750"/>
              <a:gd name="connsiteY3" fmla="*/ 381000 h 1141020"/>
              <a:gd name="connsiteX4" fmla="*/ 0 w 9167750"/>
              <a:gd name="connsiteY4" fmla="*/ 0 h 1141020"/>
              <a:gd name="connsiteX0" fmla="*/ 0 w 9167750"/>
              <a:gd name="connsiteY0" fmla="*/ 0 h 1141020"/>
              <a:gd name="connsiteX1" fmla="*/ 9144000 w 9167750"/>
              <a:gd name="connsiteY1" fmla="*/ 0 h 1141020"/>
              <a:gd name="connsiteX2" fmla="*/ 9167750 w 9167750"/>
              <a:gd name="connsiteY2" fmla="*/ 1141020 h 1141020"/>
              <a:gd name="connsiteX3" fmla="*/ 23750 w 9167750"/>
              <a:gd name="connsiteY3" fmla="*/ 95993 h 1141020"/>
              <a:gd name="connsiteX4" fmla="*/ 0 w 9167750"/>
              <a:gd name="connsiteY4" fmla="*/ 0 h 1141020"/>
              <a:gd name="connsiteX0" fmla="*/ 0 w 9144000"/>
              <a:gd name="connsiteY0" fmla="*/ 0 h 1176646"/>
              <a:gd name="connsiteX1" fmla="*/ 9144000 w 9144000"/>
              <a:gd name="connsiteY1" fmla="*/ 0 h 1176646"/>
              <a:gd name="connsiteX2" fmla="*/ 9132124 w 9144000"/>
              <a:gd name="connsiteY2" fmla="*/ 1176646 h 1176646"/>
              <a:gd name="connsiteX3" fmla="*/ 23750 w 9144000"/>
              <a:gd name="connsiteY3" fmla="*/ 95993 h 1176646"/>
              <a:gd name="connsiteX4" fmla="*/ 0 w 9144000"/>
              <a:gd name="connsiteY4" fmla="*/ 0 h 117664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6646">
                <a:moveTo>
                  <a:pt x="0" y="0"/>
                </a:moveTo>
                <a:lnTo>
                  <a:pt x="9144000" y="0"/>
                </a:lnTo>
                <a:cubicBezTo>
                  <a:pt x="9144000" y="127000"/>
                  <a:pt x="9132124" y="1049646"/>
                  <a:pt x="9132124" y="1176646"/>
                </a:cubicBezTo>
                <a:cubicBezTo>
                  <a:pt x="9123217" y="3957"/>
                  <a:pt x="3071750" y="95993"/>
                  <a:pt x="23750" y="95993"/>
                </a:cubicBezTo>
                <a:lnTo>
                  <a:pt x="0" y="0"/>
                </a:lnTo>
                <a:close/>
              </a:path>
            </a:pathLst>
          </a:custGeom>
          <a:solidFill>
            <a:srgbClr val="00556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descr="http://images.clipartpanda.com/world-clipart-png-globe-hi.png"/>
          <p:cNvPicPr>
            <a:picLocks noChangeAspect="1" noChangeArrowheads="1"/>
          </p:cNvPicPr>
          <p:nvPr userDrawn="1"/>
        </p:nvPicPr>
        <p:blipFill>
          <a:blip r:embed="rId2" cstate="print">
            <a:duotone>
              <a:prstClr val="black"/>
              <a:schemeClr val="accent1">
                <a:tint val="45000"/>
                <a:satMod val="400000"/>
              </a:schemeClr>
            </a:duotone>
            <a:extLst>
              <a:ext uri="{28A0092B-C50C-407E-A947-70E740481C1C}">
                <a14:useLocalDpi xmlns:a14="http://schemas.microsoft.com/office/drawing/2010/main" val="0"/>
              </a:ext>
            </a:extLst>
          </a:blip>
          <a:srcRect/>
          <a:stretch>
            <a:fillRect/>
          </a:stretch>
        </p:blipFill>
        <p:spPr bwMode="auto">
          <a:xfrm>
            <a:off x="7620000" y="149336"/>
            <a:ext cx="1233549" cy="1225325"/>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val="290072536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28650" y="365125"/>
            <a:ext cx="57626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5754632-50C4-6042-BF0D-689D8DA2E976}" type="datetimeFigureOut">
              <a:rPr lang="en-US" smtClean="0"/>
              <a:t>9/24/2019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63A49E-25BD-984C-BD05-59AE97DE79DB}" type="slidenum">
              <a:rPr lang="en-US" smtClean="0"/>
              <a:t>‹#›</a:t>
            </a:fld>
            <a:endParaRPr lang="en-US"/>
          </a:p>
        </p:txBody>
      </p:sp>
      <p:sp>
        <p:nvSpPr>
          <p:cNvPr id="7" name="Rectangle 4"/>
          <p:cNvSpPr/>
          <p:nvPr userDrawn="1"/>
        </p:nvSpPr>
        <p:spPr>
          <a:xfrm>
            <a:off x="0" y="2"/>
            <a:ext cx="9144000" cy="1176646"/>
          </a:xfrm>
          <a:custGeom>
            <a:avLst/>
            <a:gdLst>
              <a:gd name="connsiteX0" fmla="*/ 0 w 9144000"/>
              <a:gd name="connsiteY0" fmla="*/ 0 h 381000"/>
              <a:gd name="connsiteX1" fmla="*/ 9144000 w 9144000"/>
              <a:gd name="connsiteY1" fmla="*/ 0 h 381000"/>
              <a:gd name="connsiteX2" fmla="*/ 9144000 w 9144000"/>
              <a:gd name="connsiteY2" fmla="*/ 381000 h 381000"/>
              <a:gd name="connsiteX3" fmla="*/ 0 w 9144000"/>
              <a:gd name="connsiteY3" fmla="*/ 381000 h 381000"/>
              <a:gd name="connsiteX4" fmla="*/ 0 w 9144000"/>
              <a:gd name="connsiteY4" fmla="*/ 0 h 381000"/>
              <a:gd name="connsiteX0" fmla="*/ 0 w 9144000"/>
              <a:gd name="connsiteY0" fmla="*/ 0 h 414866"/>
              <a:gd name="connsiteX1" fmla="*/ 9144000 w 9144000"/>
              <a:gd name="connsiteY1" fmla="*/ 0 h 414866"/>
              <a:gd name="connsiteX2" fmla="*/ 9144000 w 9144000"/>
              <a:gd name="connsiteY2" fmla="*/ 381000 h 414866"/>
              <a:gd name="connsiteX3" fmla="*/ 0 w 9144000"/>
              <a:gd name="connsiteY3" fmla="*/ 381000 h 414866"/>
              <a:gd name="connsiteX4" fmla="*/ 0 w 9144000"/>
              <a:gd name="connsiteY4" fmla="*/ 0 h 414866"/>
              <a:gd name="connsiteX0" fmla="*/ 0 w 9144000"/>
              <a:gd name="connsiteY0" fmla="*/ 0 h 424543"/>
              <a:gd name="connsiteX1" fmla="*/ 9144000 w 9144000"/>
              <a:gd name="connsiteY1" fmla="*/ 0 h 424543"/>
              <a:gd name="connsiteX2" fmla="*/ 9144000 w 9144000"/>
              <a:gd name="connsiteY2" fmla="*/ 381000 h 424543"/>
              <a:gd name="connsiteX3" fmla="*/ 0 w 9144000"/>
              <a:gd name="connsiteY3" fmla="*/ 381000 h 424543"/>
              <a:gd name="connsiteX4" fmla="*/ 0 w 9144000"/>
              <a:gd name="connsiteY4" fmla="*/ 0 h 424543"/>
              <a:gd name="connsiteX0" fmla="*/ 0 w 9203376"/>
              <a:gd name="connsiteY0" fmla="*/ 0 h 580162"/>
              <a:gd name="connsiteX1" fmla="*/ 9144000 w 9203376"/>
              <a:gd name="connsiteY1" fmla="*/ 0 h 580162"/>
              <a:gd name="connsiteX2" fmla="*/ 9203376 w 9203376"/>
              <a:gd name="connsiteY2" fmla="*/ 559130 h 580162"/>
              <a:gd name="connsiteX3" fmla="*/ 0 w 9203376"/>
              <a:gd name="connsiteY3" fmla="*/ 381000 h 580162"/>
              <a:gd name="connsiteX4" fmla="*/ 0 w 9203376"/>
              <a:gd name="connsiteY4" fmla="*/ 0 h 580162"/>
              <a:gd name="connsiteX0" fmla="*/ 0 w 9203376"/>
              <a:gd name="connsiteY0" fmla="*/ 0 h 559130"/>
              <a:gd name="connsiteX1" fmla="*/ 9144000 w 9203376"/>
              <a:gd name="connsiteY1" fmla="*/ 0 h 559130"/>
              <a:gd name="connsiteX2" fmla="*/ 9203376 w 9203376"/>
              <a:gd name="connsiteY2" fmla="*/ 559130 h 559130"/>
              <a:gd name="connsiteX3" fmla="*/ 0 w 9203376"/>
              <a:gd name="connsiteY3" fmla="*/ 381000 h 559130"/>
              <a:gd name="connsiteX4" fmla="*/ 0 w 9203376"/>
              <a:gd name="connsiteY4" fmla="*/ 0 h 559130"/>
              <a:gd name="connsiteX0" fmla="*/ 0 w 9144000"/>
              <a:gd name="connsiteY0" fmla="*/ 0 h 677883"/>
              <a:gd name="connsiteX1" fmla="*/ 9144000 w 9144000"/>
              <a:gd name="connsiteY1" fmla="*/ 0 h 677883"/>
              <a:gd name="connsiteX2" fmla="*/ 9143999 w 9144000"/>
              <a:gd name="connsiteY2" fmla="*/ 677883 h 677883"/>
              <a:gd name="connsiteX3" fmla="*/ 0 w 9144000"/>
              <a:gd name="connsiteY3" fmla="*/ 381000 h 677883"/>
              <a:gd name="connsiteX4" fmla="*/ 0 w 9144000"/>
              <a:gd name="connsiteY4" fmla="*/ 0 h 677883"/>
              <a:gd name="connsiteX0" fmla="*/ 0 w 9144000"/>
              <a:gd name="connsiteY0" fmla="*/ 0 h 677883"/>
              <a:gd name="connsiteX1" fmla="*/ 9144000 w 9144000"/>
              <a:gd name="connsiteY1" fmla="*/ 0 h 677883"/>
              <a:gd name="connsiteX2" fmla="*/ 9143999 w 9144000"/>
              <a:gd name="connsiteY2" fmla="*/ 677883 h 677883"/>
              <a:gd name="connsiteX3" fmla="*/ 0 w 9144000"/>
              <a:gd name="connsiteY3" fmla="*/ 381000 h 677883"/>
              <a:gd name="connsiteX4" fmla="*/ 0 w 9144000"/>
              <a:gd name="connsiteY4" fmla="*/ 0 h 677883"/>
              <a:gd name="connsiteX0" fmla="*/ 0 w 9167750"/>
              <a:gd name="connsiteY0" fmla="*/ 0 h 1141020"/>
              <a:gd name="connsiteX1" fmla="*/ 9144000 w 9167750"/>
              <a:gd name="connsiteY1" fmla="*/ 0 h 1141020"/>
              <a:gd name="connsiteX2" fmla="*/ 9167750 w 9167750"/>
              <a:gd name="connsiteY2" fmla="*/ 1141020 h 1141020"/>
              <a:gd name="connsiteX3" fmla="*/ 0 w 9167750"/>
              <a:gd name="connsiteY3" fmla="*/ 381000 h 1141020"/>
              <a:gd name="connsiteX4" fmla="*/ 0 w 9167750"/>
              <a:gd name="connsiteY4" fmla="*/ 0 h 1141020"/>
              <a:gd name="connsiteX0" fmla="*/ 0 w 9167750"/>
              <a:gd name="connsiteY0" fmla="*/ 0 h 1141020"/>
              <a:gd name="connsiteX1" fmla="*/ 9144000 w 9167750"/>
              <a:gd name="connsiteY1" fmla="*/ 0 h 1141020"/>
              <a:gd name="connsiteX2" fmla="*/ 9167750 w 9167750"/>
              <a:gd name="connsiteY2" fmla="*/ 1141020 h 1141020"/>
              <a:gd name="connsiteX3" fmla="*/ 0 w 9167750"/>
              <a:gd name="connsiteY3" fmla="*/ 381000 h 1141020"/>
              <a:gd name="connsiteX4" fmla="*/ 0 w 9167750"/>
              <a:gd name="connsiteY4" fmla="*/ 0 h 1141020"/>
              <a:gd name="connsiteX0" fmla="*/ 0 w 9167750"/>
              <a:gd name="connsiteY0" fmla="*/ 0 h 1141020"/>
              <a:gd name="connsiteX1" fmla="*/ 9144000 w 9167750"/>
              <a:gd name="connsiteY1" fmla="*/ 0 h 1141020"/>
              <a:gd name="connsiteX2" fmla="*/ 9167750 w 9167750"/>
              <a:gd name="connsiteY2" fmla="*/ 1141020 h 1141020"/>
              <a:gd name="connsiteX3" fmla="*/ 23750 w 9167750"/>
              <a:gd name="connsiteY3" fmla="*/ 95993 h 1141020"/>
              <a:gd name="connsiteX4" fmla="*/ 0 w 9167750"/>
              <a:gd name="connsiteY4" fmla="*/ 0 h 1141020"/>
              <a:gd name="connsiteX0" fmla="*/ 0 w 9144000"/>
              <a:gd name="connsiteY0" fmla="*/ 0 h 1176646"/>
              <a:gd name="connsiteX1" fmla="*/ 9144000 w 9144000"/>
              <a:gd name="connsiteY1" fmla="*/ 0 h 1176646"/>
              <a:gd name="connsiteX2" fmla="*/ 9132124 w 9144000"/>
              <a:gd name="connsiteY2" fmla="*/ 1176646 h 1176646"/>
              <a:gd name="connsiteX3" fmla="*/ 23750 w 9144000"/>
              <a:gd name="connsiteY3" fmla="*/ 95993 h 1176646"/>
              <a:gd name="connsiteX4" fmla="*/ 0 w 9144000"/>
              <a:gd name="connsiteY4" fmla="*/ 0 h 117664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6646">
                <a:moveTo>
                  <a:pt x="0" y="0"/>
                </a:moveTo>
                <a:lnTo>
                  <a:pt x="9144000" y="0"/>
                </a:lnTo>
                <a:cubicBezTo>
                  <a:pt x="9144000" y="127000"/>
                  <a:pt x="9132124" y="1049646"/>
                  <a:pt x="9132124" y="1176646"/>
                </a:cubicBezTo>
                <a:cubicBezTo>
                  <a:pt x="9123217" y="3957"/>
                  <a:pt x="3071750" y="95993"/>
                  <a:pt x="23750" y="95993"/>
                </a:cubicBezTo>
                <a:lnTo>
                  <a:pt x="0" y="0"/>
                </a:lnTo>
                <a:close/>
              </a:path>
            </a:pathLst>
          </a:custGeom>
          <a:solidFill>
            <a:srgbClr val="00556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descr="http://images.clipartpanda.com/world-clipart-png-globe-hi.png"/>
          <p:cNvPicPr>
            <a:picLocks noChangeAspect="1" noChangeArrowheads="1"/>
          </p:cNvPicPr>
          <p:nvPr userDrawn="1"/>
        </p:nvPicPr>
        <p:blipFill>
          <a:blip r:embed="rId2" cstate="print">
            <a:duotone>
              <a:prstClr val="black"/>
              <a:schemeClr val="accent1">
                <a:tint val="45000"/>
                <a:satMod val="400000"/>
              </a:schemeClr>
            </a:duotone>
            <a:extLst>
              <a:ext uri="{28A0092B-C50C-407E-A947-70E740481C1C}">
                <a14:useLocalDpi xmlns:a14="http://schemas.microsoft.com/office/drawing/2010/main" val="0"/>
              </a:ext>
            </a:extLst>
          </a:blip>
          <a:srcRect/>
          <a:stretch>
            <a:fillRect/>
          </a:stretch>
        </p:blipFill>
        <p:spPr bwMode="auto">
          <a:xfrm>
            <a:off x="7620000" y="149336"/>
            <a:ext cx="1233549" cy="1225325"/>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val="23119407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623888" y="4589463"/>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75754632-50C4-6042-BF0D-689D8DA2E976}" type="datetimeFigureOut">
              <a:rPr lang="en-US" smtClean="0"/>
              <a:t>9/24/2019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63A49E-25BD-984C-BD05-59AE97DE79DB}" type="slidenum">
              <a:rPr lang="en-US" smtClean="0"/>
              <a:t>‹#›</a:t>
            </a:fld>
            <a:endParaRPr lang="en-US"/>
          </a:p>
        </p:txBody>
      </p:sp>
      <p:sp>
        <p:nvSpPr>
          <p:cNvPr id="7" name="Rectangle 4"/>
          <p:cNvSpPr/>
          <p:nvPr userDrawn="1"/>
        </p:nvSpPr>
        <p:spPr>
          <a:xfrm>
            <a:off x="0" y="2"/>
            <a:ext cx="9144000" cy="1176646"/>
          </a:xfrm>
          <a:custGeom>
            <a:avLst/>
            <a:gdLst>
              <a:gd name="connsiteX0" fmla="*/ 0 w 9144000"/>
              <a:gd name="connsiteY0" fmla="*/ 0 h 381000"/>
              <a:gd name="connsiteX1" fmla="*/ 9144000 w 9144000"/>
              <a:gd name="connsiteY1" fmla="*/ 0 h 381000"/>
              <a:gd name="connsiteX2" fmla="*/ 9144000 w 9144000"/>
              <a:gd name="connsiteY2" fmla="*/ 381000 h 381000"/>
              <a:gd name="connsiteX3" fmla="*/ 0 w 9144000"/>
              <a:gd name="connsiteY3" fmla="*/ 381000 h 381000"/>
              <a:gd name="connsiteX4" fmla="*/ 0 w 9144000"/>
              <a:gd name="connsiteY4" fmla="*/ 0 h 381000"/>
              <a:gd name="connsiteX0" fmla="*/ 0 w 9144000"/>
              <a:gd name="connsiteY0" fmla="*/ 0 h 414866"/>
              <a:gd name="connsiteX1" fmla="*/ 9144000 w 9144000"/>
              <a:gd name="connsiteY1" fmla="*/ 0 h 414866"/>
              <a:gd name="connsiteX2" fmla="*/ 9144000 w 9144000"/>
              <a:gd name="connsiteY2" fmla="*/ 381000 h 414866"/>
              <a:gd name="connsiteX3" fmla="*/ 0 w 9144000"/>
              <a:gd name="connsiteY3" fmla="*/ 381000 h 414866"/>
              <a:gd name="connsiteX4" fmla="*/ 0 w 9144000"/>
              <a:gd name="connsiteY4" fmla="*/ 0 h 414866"/>
              <a:gd name="connsiteX0" fmla="*/ 0 w 9144000"/>
              <a:gd name="connsiteY0" fmla="*/ 0 h 424543"/>
              <a:gd name="connsiteX1" fmla="*/ 9144000 w 9144000"/>
              <a:gd name="connsiteY1" fmla="*/ 0 h 424543"/>
              <a:gd name="connsiteX2" fmla="*/ 9144000 w 9144000"/>
              <a:gd name="connsiteY2" fmla="*/ 381000 h 424543"/>
              <a:gd name="connsiteX3" fmla="*/ 0 w 9144000"/>
              <a:gd name="connsiteY3" fmla="*/ 381000 h 424543"/>
              <a:gd name="connsiteX4" fmla="*/ 0 w 9144000"/>
              <a:gd name="connsiteY4" fmla="*/ 0 h 424543"/>
              <a:gd name="connsiteX0" fmla="*/ 0 w 9203376"/>
              <a:gd name="connsiteY0" fmla="*/ 0 h 580162"/>
              <a:gd name="connsiteX1" fmla="*/ 9144000 w 9203376"/>
              <a:gd name="connsiteY1" fmla="*/ 0 h 580162"/>
              <a:gd name="connsiteX2" fmla="*/ 9203376 w 9203376"/>
              <a:gd name="connsiteY2" fmla="*/ 559130 h 580162"/>
              <a:gd name="connsiteX3" fmla="*/ 0 w 9203376"/>
              <a:gd name="connsiteY3" fmla="*/ 381000 h 580162"/>
              <a:gd name="connsiteX4" fmla="*/ 0 w 9203376"/>
              <a:gd name="connsiteY4" fmla="*/ 0 h 580162"/>
              <a:gd name="connsiteX0" fmla="*/ 0 w 9203376"/>
              <a:gd name="connsiteY0" fmla="*/ 0 h 559130"/>
              <a:gd name="connsiteX1" fmla="*/ 9144000 w 9203376"/>
              <a:gd name="connsiteY1" fmla="*/ 0 h 559130"/>
              <a:gd name="connsiteX2" fmla="*/ 9203376 w 9203376"/>
              <a:gd name="connsiteY2" fmla="*/ 559130 h 559130"/>
              <a:gd name="connsiteX3" fmla="*/ 0 w 9203376"/>
              <a:gd name="connsiteY3" fmla="*/ 381000 h 559130"/>
              <a:gd name="connsiteX4" fmla="*/ 0 w 9203376"/>
              <a:gd name="connsiteY4" fmla="*/ 0 h 559130"/>
              <a:gd name="connsiteX0" fmla="*/ 0 w 9144000"/>
              <a:gd name="connsiteY0" fmla="*/ 0 h 677883"/>
              <a:gd name="connsiteX1" fmla="*/ 9144000 w 9144000"/>
              <a:gd name="connsiteY1" fmla="*/ 0 h 677883"/>
              <a:gd name="connsiteX2" fmla="*/ 9143999 w 9144000"/>
              <a:gd name="connsiteY2" fmla="*/ 677883 h 677883"/>
              <a:gd name="connsiteX3" fmla="*/ 0 w 9144000"/>
              <a:gd name="connsiteY3" fmla="*/ 381000 h 677883"/>
              <a:gd name="connsiteX4" fmla="*/ 0 w 9144000"/>
              <a:gd name="connsiteY4" fmla="*/ 0 h 677883"/>
              <a:gd name="connsiteX0" fmla="*/ 0 w 9144000"/>
              <a:gd name="connsiteY0" fmla="*/ 0 h 677883"/>
              <a:gd name="connsiteX1" fmla="*/ 9144000 w 9144000"/>
              <a:gd name="connsiteY1" fmla="*/ 0 h 677883"/>
              <a:gd name="connsiteX2" fmla="*/ 9143999 w 9144000"/>
              <a:gd name="connsiteY2" fmla="*/ 677883 h 677883"/>
              <a:gd name="connsiteX3" fmla="*/ 0 w 9144000"/>
              <a:gd name="connsiteY3" fmla="*/ 381000 h 677883"/>
              <a:gd name="connsiteX4" fmla="*/ 0 w 9144000"/>
              <a:gd name="connsiteY4" fmla="*/ 0 h 677883"/>
              <a:gd name="connsiteX0" fmla="*/ 0 w 9167750"/>
              <a:gd name="connsiteY0" fmla="*/ 0 h 1141020"/>
              <a:gd name="connsiteX1" fmla="*/ 9144000 w 9167750"/>
              <a:gd name="connsiteY1" fmla="*/ 0 h 1141020"/>
              <a:gd name="connsiteX2" fmla="*/ 9167750 w 9167750"/>
              <a:gd name="connsiteY2" fmla="*/ 1141020 h 1141020"/>
              <a:gd name="connsiteX3" fmla="*/ 0 w 9167750"/>
              <a:gd name="connsiteY3" fmla="*/ 381000 h 1141020"/>
              <a:gd name="connsiteX4" fmla="*/ 0 w 9167750"/>
              <a:gd name="connsiteY4" fmla="*/ 0 h 1141020"/>
              <a:gd name="connsiteX0" fmla="*/ 0 w 9167750"/>
              <a:gd name="connsiteY0" fmla="*/ 0 h 1141020"/>
              <a:gd name="connsiteX1" fmla="*/ 9144000 w 9167750"/>
              <a:gd name="connsiteY1" fmla="*/ 0 h 1141020"/>
              <a:gd name="connsiteX2" fmla="*/ 9167750 w 9167750"/>
              <a:gd name="connsiteY2" fmla="*/ 1141020 h 1141020"/>
              <a:gd name="connsiteX3" fmla="*/ 0 w 9167750"/>
              <a:gd name="connsiteY3" fmla="*/ 381000 h 1141020"/>
              <a:gd name="connsiteX4" fmla="*/ 0 w 9167750"/>
              <a:gd name="connsiteY4" fmla="*/ 0 h 1141020"/>
              <a:gd name="connsiteX0" fmla="*/ 0 w 9167750"/>
              <a:gd name="connsiteY0" fmla="*/ 0 h 1141020"/>
              <a:gd name="connsiteX1" fmla="*/ 9144000 w 9167750"/>
              <a:gd name="connsiteY1" fmla="*/ 0 h 1141020"/>
              <a:gd name="connsiteX2" fmla="*/ 9167750 w 9167750"/>
              <a:gd name="connsiteY2" fmla="*/ 1141020 h 1141020"/>
              <a:gd name="connsiteX3" fmla="*/ 23750 w 9167750"/>
              <a:gd name="connsiteY3" fmla="*/ 95993 h 1141020"/>
              <a:gd name="connsiteX4" fmla="*/ 0 w 9167750"/>
              <a:gd name="connsiteY4" fmla="*/ 0 h 1141020"/>
              <a:gd name="connsiteX0" fmla="*/ 0 w 9144000"/>
              <a:gd name="connsiteY0" fmla="*/ 0 h 1176646"/>
              <a:gd name="connsiteX1" fmla="*/ 9144000 w 9144000"/>
              <a:gd name="connsiteY1" fmla="*/ 0 h 1176646"/>
              <a:gd name="connsiteX2" fmla="*/ 9132124 w 9144000"/>
              <a:gd name="connsiteY2" fmla="*/ 1176646 h 1176646"/>
              <a:gd name="connsiteX3" fmla="*/ 23750 w 9144000"/>
              <a:gd name="connsiteY3" fmla="*/ 95993 h 1176646"/>
              <a:gd name="connsiteX4" fmla="*/ 0 w 9144000"/>
              <a:gd name="connsiteY4" fmla="*/ 0 h 117664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6646">
                <a:moveTo>
                  <a:pt x="0" y="0"/>
                </a:moveTo>
                <a:lnTo>
                  <a:pt x="9144000" y="0"/>
                </a:lnTo>
                <a:cubicBezTo>
                  <a:pt x="9144000" y="127000"/>
                  <a:pt x="9132124" y="1049646"/>
                  <a:pt x="9132124" y="1176646"/>
                </a:cubicBezTo>
                <a:cubicBezTo>
                  <a:pt x="9123217" y="3957"/>
                  <a:pt x="3071750" y="95993"/>
                  <a:pt x="23750" y="95993"/>
                </a:cubicBezTo>
                <a:lnTo>
                  <a:pt x="0" y="0"/>
                </a:lnTo>
                <a:close/>
              </a:path>
            </a:pathLst>
          </a:custGeom>
          <a:solidFill>
            <a:srgbClr val="00556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descr="http://images.clipartpanda.com/world-clipart-png-globe-hi.png"/>
          <p:cNvPicPr>
            <a:picLocks noChangeAspect="1" noChangeArrowheads="1"/>
          </p:cNvPicPr>
          <p:nvPr userDrawn="1"/>
        </p:nvPicPr>
        <p:blipFill>
          <a:blip r:embed="rId2" cstate="print">
            <a:duotone>
              <a:prstClr val="black"/>
              <a:schemeClr val="accent1">
                <a:tint val="45000"/>
                <a:satMod val="400000"/>
              </a:schemeClr>
            </a:duotone>
            <a:extLst>
              <a:ext uri="{28A0092B-C50C-407E-A947-70E740481C1C}">
                <a14:useLocalDpi xmlns:a14="http://schemas.microsoft.com/office/drawing/2010/main" val="0"/>
              </a:ext>
            </a:extLst>
          </a:blip>
          <a:srcRect/>
          <a:stretch>
            <a:fillRect/>
          </a:stretch>
        </p:blipFill>
        <p:spPr bwMode="auto">
          <a:xfrm>
            <a:off x="7620000" y="149336"/>
            <a:ext cx="1233549" cy="1225325"/>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val="19390177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28650" y="1825625"/>
            <a:ext cx="386715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825625"/>
            <a:ext cx="386715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5754632-50C4-6042-BF0D-689D8DA2E976}" type="datetimeFigureOut">
              <a:rPr lang="en-US" smtClean="0"/>
              <a:t>9/24/2019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E63A49E-25BD-984C-BD05-59AE97DE79DB}" type="slidenum">
              <a:rPr lang="en-US" smtClean="0"/>
              <a:t>‹#›</a:t>
            </a:fld>
            <a:endParaRPr lang="en-US"/>
          </a:p>
        </p:txBody>
      </p:sp>
      <p:sp>
        <p:nvSpPr>
          <p:cNvPr id="8" name="Rectangle 4"/>
          <p:cNvSpPr/>
          <p:nvPr userDrawn="1"/>
        </p:nvSpPr>
        <p:spPr>
          <a:xfrm>
            <a:off x="0" y="2"/>
            <a:ext cx="9144000" cy="1176646"/>
          </a:xfrm>
          <a:custGeom>
            <a:avLst/>
            <a:gdLst>
              <a:gd name="connsiteX0" fmla="*/ 0 w 9144000"/>
              <a:gd name="connsiteY0" fmla="*/ 0 h 381000"/>
              <a:gd name="connsiteX1" fmla="*/ 9144000 w 9144000"/>
              <a:gd name="connsiteY1" fmla="*/ 0 h 381000"/>
              <a:gd name="connsiteX2" fmla="*/ 9144000 w 9144000"/>
              <a:gd name="connsiteY2" fmla="*/ 381000 h 381000"/>
              <a:gd name="connsiteX3" fmla="*/ 0 w 9144000"/>
              <a:gd name="connsiteY3" fmla="*/ 381000 h 381000"/>
              <a:gd name="connsiteX4" fmla="*/ 0 w 9144000"/>
              <a:gd name="connsiteY4" fmla="*/ 0 h 381000"/>
              <a:gd name="connsiteX0" fmla="*/ 0 w 9144000"/>
              <a:gd name="connsiteY0" fmla="*/ 0 h 414866"/>
              <a:gd name="connsiteX1" fmla="*/ 9144000 w 9144000"/>
              <a:gd name="connsiteY1" fmla="*/ 0 h 414866"/>
              <a:gd name="connsiteX2" fmla="*/ 9144000 w 9144000"/>
              <a:gd name="connsiteY2" fmla="*/ 381000 h 414866"/>
              <a:gd name="connsiteX3" fmla="*/ 0 w 9144000"/>
              <a:gd name="connsiteY3" fmla="*/ 381000 h 414866"/>
              <a:gd name="connsiteX4" fmla="*/ 0 w 9144000"/>
              <a:gd name="connsiteY4" fmla="*/ 0 h 414866"/>
              <a:gd name="connsiteX0" fmla="*/ 0 w 9144000"/>
              <a:gd name="connsiteY0" fmla="*/ 0 h 424543"/>
              <a:gd name="connsiteX1" fmla="*/ 9144000 w 9144000"/>
              <a:gd name="connsiteY1" fmla="*/ 0 h 424543"/>
              <a:gd name="connsiteX2" fmla="*/ 9144000 w 9144000"/>
              <a:gd name="connsiteY2" fmla="*/ 381000 h 424543"/>
              <a:gd name="connsiteX3" fmla="*/ 0 w 9144000"/>
              <a:gd name="connsiteY3" fmla="*/ 381000 h 424543"/>
              <a:gd name="connsiteX4" fmla="*/ 0 w 9144000"/>
              <a:gd name="connsiteY4" fmla="*/ 0 h 424543"/>
              <a:gd name="connsiteX0" fmla="*/ 0 w 9203376"/>
              <a:gd name="connsiteY0" fmla="*/ 0 h 580162"/>
              <a:gd name="connsiteX1" fmla="*/ 9144000 w 9203376"/>
              <a:gd name="connsiteY1" fmla="*/ 0 h 580162"/>
              <a:gd name="connsiteX2" fmla="*/ 9203376 w 9203376"/>
              <a:gd name="connsiteY2" fmla="*/ 559130 h 580162"/>
              <a:gd name="connsiteX3" fmla="*/ 0 w 9203376"/>
              <a:gd name="connsiteY3" fmla="*/ 381000 h 580162"/>
              <a:gd name="connsiteX4" fmla="*/ 0 w 9203376"/>
              <a:gd name="connsiteY4" fmla="*/ 0 h 580162"/>
              <a:gd name="connsiteX0" fmla="*/ 0 w 9203376"/>
              <a:gd name="connsiteY0" fmla="*/ 0 h 559130"/>
              <a:gd name="connsiteX1" fmla="*/ 9144000 w 9203376"/>
              <a:gd name="connsiteY1" fmla="*/ 0 h 559130"/>
              <a:gd name="connsiteX2" fmla="*/ 9203376 w 9203376"/>
              <a:gd name="connsiteY2" fmla="*/ 559130 h 559130"/>
              <a:gd name="connsiteX3" fmla="*/ 0 w 9203376"/>
              <a:gd name="connsiteY3" fmla="*/ 381000 h 559130"/>
              <a:gd name="connsiteX4" fmla="*/ 0 w 9203376"/>
              <a:gd name="connsiteY4" fmla="*/ 0 h 559130"/>
              <a:gd name="connsiteX0" fmla="*/ 0 w 9144000"/>
              <a:gd name="connsiteY0" fmla="*/ 0 h 677883"/>
              <a:gd name="connsiteX1" fmla="*/ 9144000 w 9144000"/>
              <a:gd name="connsiteY1" fmla="*/ 0 h 677883"/>
              <a:gd name="connsiteX2" fmla="*/ 9143999 w 9144000"/>
              <a:gd name="connsiteY2" fmla="*/ 677883 h 677883"/>
              <a:gd name="connsiteX3" fmla="*/ 0 w 9144000"/>
              <a:gd name="connsiteY3" fmla="*/ 381000 h 677883"/>
              <a:gd name="connsiteX4" fmla="*/ 0 w 9144000"/>
              <a:gd name="connsiteY4" fmla="*/ 0 h 677883"/>
              <a:gd name="connsiteX0" fmla="*/ 0 w 9144000"/>
              <a:gd name="connsiteY0" fmla="*/ 0 h 677883"/>
              <a:gd name="connsiteX1" fmla="*/ 9144000 w 9144000"/>
              <a:gd name="connsiteY1" fmla="*/ 0 h 677883"/>
              <a:gd name="connsiteX2" fmla="*/ 9143999 w 9144000"/>
              <a:gd name="connsiteY2" fmla="*/ 677883 h 677883"/>
              <a:gd name="connsiteX3" fmla="*/ 0 w 9144000"/>
              <a:gd name="connsiteY3" fmla="*/ 381000 h 677883"/>
              <a:gd name="connsiteX4" fmla="*/ 0 w 9144000"/>
              <a:gd name="connsiteY4" fmla="*/ 0 h 677883"/>
              <a:gd name="connsiteX0" fmla="*/ 0 w 9167750"/>
              <a:gd name="connsiteY0" fmla="*/ 0 h 1141020"/>
              <a:gd name="connsiteX1" fmla="*/ 9144000 w 9167750"/>
              <a:gd name="connsiteY1" fmla="*/ 0 h 1141020"/>
              <a:gd name="connsiteX2" fmla="*/ 9167750 w 9167750"/>
              <a:gd name="connsiteY2" fmla="*/ 1141020 h 1141020"/>
              <a:gd name="connsiteX3" fmla="*/ 0 w 9167750"/>
              <a:gd name="connsiteY3" fmla="*/ 381000 h 1141020"/>
              <a:gd name="connsiteX4" fmla="*/ 0 w 9167750"/>
              <a:gd name="connsiteY4" fmla="*/ 0 h 1141020"/>
              <a:gd name="connsiteX0" fmla="*/ 0 w 9167750"/>
              <a:gd name="connsiteY0" fmla="*/ 0 h 1141020"/>
              <a:gd name="connsiteX1" fmla="*/ 9144000 w 9167750"/>
              <a:gd name="connsiteY1" fmla="*/ 0 h 1141020"/>
              <a:gd name="connsiteX2" fmla="*/ 9167750 w 9167750"/>
              <a:gd name="connsiteY2" fmla="*/ 1141020 h 1141020"/>
              <a:gd name="connsiteX3" fmla="*/ 0 w 9167750"/>
              <a:gd name="connsiteY3" fmla="*/ 381000 h 1141020"/>
              <a:gd name="connsiteX4" fmla="*/ 0 w 9167750"/>
              <a:gd name="connsiteY4" fmla="*/ 0 h 1141020"/>
              <a:gd name="connsiteX0" fmla="*/ 0 w 9167750"/>
              <a:gd name="connsiteY0" fmla="*/ 0 h 1141020"/>
              <a:gd name="connsiteX1" fmla="*/ 9144000 w 9167750"/>
              <a:gd name="connsiteY1" fmla="*/ 0 h 1141020"/>
              <a:gd name="connsiteX2" fmla="*/ 9167750 w 9167750"/>
              <a:gd name="connsiteY2" fmla="*/ 1141020 h 1141020"/>
              <a:gd name="connsiteX3" fmla="*/ 23750 w 9167750"/>
              <a:gd name="connsiteY3" fmla="*/ 95993 h 1141020"/>
              <a:gd name="connsiteX4" fmla="*/ 0 w 9167750"/>
              <a:gd name="connsiteY4" fmla="*/ 0 h 1141020"/>
              <a:gd name="connsiteX0" fmla="*/ 0 w 9144000"/>
              <a:gd name="connsiteY0" fmla="*/ 0 h 1176646"/>
              <a:gd name="connsiteX1" fmla="*/ 9144000 w 9144000"/>
              <a:gd name="connsiteY1" fmla="*/ 0 h 1176646"/>
              <a:gd name="connsiteX2" fmla="*/ 9132124 w 9144000"/>
              <a:gd name="connsiteY2" fmla="*/ 1176646 h 1176646"/>
              <a:gd name="connsiteX3" fmla="*/ 23750 w 9144000"/>
              <a:gd name="connsiteY3" fmla="*/ 95993 h 1176646"/>
              <a:gd name="connsiteX4" fmla="*/ 0 w 9144000"/>
              <a:gd name="connsiteY4" fmla="*/ 0 h 117664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6646">
                <a:moveTo>
                  <a:pt x="0" y="0"/>
                </a:moveTo>
                <a:lnTo>
                  <a:pt x="9144000" y="0"/>
                </a:lnTo>
                <a:cubicBezTo>
                  <a:pt x="9144000" y="127000"/>
                  <a:pt x="9132124" y="1049646"/>
                  <a:pt x="9132124" y="1176646"/>
                </a:cubicBezTo>
                <a:cubicBezTo>
                  <a:pt x="9123217" y="3957"/>
                  <a:pt x="3071750" y="95993"/>
                  <a:pt x="23750" y="95993"/>
                </a:cubicBezTo>
                <a:lnTo>
                  <a:pt x="0" y="0"/>
                </a:lnTo>
                <a:close/>
              </a:path>
            </a:pathLst>
          </a:custGeom>
          <a:solidFill>
            <a:srgbClr val="00556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8" descr="http://images.clipartpanda.com/world-clipart-png-globe-hi.png"/>
          <p:cNvPicPr>
            <a:picLocks noChangeAspect="1" noChangeArrowheads="1"/>
          </p:cNvPicPr>
          <p:nvPr userDrawn="1"/>
        </p:nvPicPr>
        <p:blipFill>
          <a:blip r:embed="rId2" cstate="print">
            <a:duotone>
              <a:prstClr val="black"/>
              <a:schemeClr val="accent1">
                <a:tint val="45000"/>
                <a:satMod val="400000"/>
              </a:schemeClr>
            </a:duotone>
            <a:extLst>
              <a:ext uri="{28A0092B-C50C-407E-A947-70E740481C1C}">
                <a14:useLocalDpi xmlns:a14="http://schemas.microsoft.com/office/drawing/2010/main" val="0"/>
              </a:ext>
            </a:extLst>
          </a:blip>
          <a:srcRect/>
          <a:stretch>
            <a:fillRect/>
          </a:stretch>
        </p:blipFill>
        <p:spPr bwMode="auto">
          <a:xfrm>
            <a:off x="7620000" y="149336"/>
            <a:ext cx="1233549" cy="1225325"/>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val="10067289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a:t>Click to edit Master title style</a:t>
            </a:r>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5754632-50C4-6042-BF0D-689D8DA2E976}" type="datetimeFigureOut">
              <a:rPr lang="en-US" smtClean="0"/>
              <a:t>9/24/2019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E63A49E-25BD-984C-BD05-59AE97DE79DB}" type="slidenum">
              <a:rPr lang="en-US" smtClean="0"/>
              <a:t>‹#›</a:t>
            </a:fld>
            <a:endParaRPr lang="en-US"/>
          </a:p>
        </p:txBody>
      </p:sp>
      <p:sp>
        <p:nvSpPr>
          <p:cNvPr id="10" name="Rectangle 4"/>
          <p:cNvSpPr/>
          <p:nvPr userDrawn="1"/>
        </p:nvSpPr>
        <p:spPr>
          <a:xfrm>
            <a:off x="0" y="2"/>
            <a:ext cx="9144000" cy="1176646"/>
          </a:xfrm>
          <a:custGeom>
            <a:avLst/>
            <a:gdLst>
              <a:gd name="connsiteX0" fmla="*/ 0 w 9144000"/>
              <a:gd name="connsiteY0" fmla="*/ 0 h 381000"/>
              <a:gd name="connsiteX1" fmla="*/ 9144000 w 9144000"/>
              <a:gd name="connsiteY1" fmla="*/ 0 h 381000"/>
              <a:gd name="connsiteX2" fmla="*/ 9144000 w 9144000"/>
              <a:gd name="connsiteY2" fmla="*/ 381000 h 381000"/>
              <a:gd name="connsiteX3" fmla="*/ 0 w 9144000"/>
              <a:gd name="connsiteY3" fmla="*/ 381000 h 381000"/>
              <a:gd name="connsiteX4" fmla="*/ 0 w 9144000"/>
              <a:gd name="connsiteY4" fmla="*/ 0 h 381000"/>
              <a:gd name="connsiteX0" fmla="*/ 0 w 9144000"/>
              <a:gd name="connsiteY0" fmla="*/ 0 h 414866"/>
              <a:gd name="connsiteX1" fmla="*/ 9144000 w 9144000"/>
              <a:gd name="connsiteY1" fmla="*/ 0 h 414866"/>
              <a:gd name="connsiteX2" fmla="*/ 9144000 w 9144000"/>
              <a:gd name="connsiteY2" fmla="*/ 381000 h 414866"/>
              <a:gd name="connsiteX3" fmla="*/ 0 w 9144000"/>
              <a:gd name="connsiteY3" fmla="*/ 381000 h 414866"/>
              <a:gd name="connsiteX4" fmla="*/ 0 w 9144000"/>
              <a:gd name="connsiteY4" fmla="*/ 0 h 414866"/>
              <a:gd name="connsiteX0" fmla="*/ 0 w 9144000"/>
              <a:gd name="connsiteY0" fmla="*/ 0 h 424543"/>
              <a:gd name="connsiteX1" fmla="*/ 9144000 w 9144000"/>
              <a:gd name="connsiteY1" fmla="*/ 0 h 424543"/>
              <a:gd name="connsiteX2" fmla="*/ 9144000 w 9144000"/>
              <a:gd name="connsiteY2" fmla="*/ 381000 h 424543"/>
              <a:gd name="connsiteX3" fmla="*/ 0 w 9144000"/>
              <a:gd name="connsiteY3" fmla="*/ 381000 h 424543"/>
              <a:gd name="connsiteX4" fmla="*/ 0 w 9144000"/>
              <a:gd name="connsiteY4" fmla="*/ 0 h 424543"/>
              <a:gd name="connsiteX0" fmla="*/ 0 w 9203376"/>
              <a:gd name="connsiteY0" fmla="*/ 0 h 580162"/>
              <a:gd name="connsiteX1" fmla="*/ 9144000 w 9203376"/>
              <a:gd name="connsiteY1" fmla="*/ 0 h 580162"/>
              <a:gd name="connsiteX2" fmla="*/ 9203376 w 9203376"/>
              <a:gd name="connsiteY2" fmla="*/ 559130 h 580162"/>
              <a:gd name="connsiteX3" fmla="*/ 0 w 9203376"/>
              <a:gd name="connsiteY3" fmla="*/ 381000 h 580162"/>
              <a:gd name="connsiteX4" fmla="*/ 0 w 9203376"/>
              <a:gd name="connsiteY4" fmla="*/ 0 h 580162"/>
              <a:gd name="connsiteX0" fmla="*/ 0 w 9203376"/>
              <a:gd name="connsiteY0" fmla="*/ 0 h 559130"/>
              <a:gd name="connsiteX1" fmla="*/ 9144000 w 9203376"/>
              <a:gd name="connsiteY1" fmla="*/ 0 h 559130"/>
              <a:gd name="connsiteX2" fmla="*/ 9203376 w 9203376"/>
              <a:gd name="connsiteY2" fmla="*/ 559130 h 559130"/>
              <a:gd name="connsiteX3" fmla="*/ 0 w 9203376"/>
              <a:gd name="connsiteY3" fmla="*/ 381000 h 559130"/>
              <a:gd name="connsiteX4" fmla="*/ 0 w 9203376"/>
              <a:gd name="connsiteY4" fmla="*/ 0 h 559130"/>
              <a:gd name="connsiteX0" fmla="*/ 0 w 9144000"/>
              <a:gd name="connsiteY0" fmla="*/ 0 h 677883"/>
              <a:gd name="connsiteX1" fmla="*/ 9144000 w 9144000"/>
              <a:gd name="connsiteY1" fmla="*/ 0 h 677883"/>
              <a:gd name="connsiteX2" fmla="*/ 9143999 w 9144000"/>
              <a:gd name="connsiteY2" fmla="*/ 677883 h 677883"/>
              <a:gd name="connsiteX3" fmla="*/ 0 w 9144000"/>
              <a:gd name="connsiteY3" fmla="*/ 381000 h 677883"/>
              <a:gd name="connsiteX4" fmla="*/ 0 w 9144000"/>
              <a:gd name="connsiteY4" fmla="*/ 0 h 677883"/>
              <a:gd name="connsiteX0" fmla="*/ 0 w 9144000"/>
              <a:gd name="connsiteY0" fmla="*/ 0 h 677883"/>
              <a:gd name="connsiteX1" fmla="*/ 9144000 w 9144000"/>
              <a:gd name="connsiteY1" fmla="*/ 0 h 677883"/>
              <a:gd name="connsiteX2" fmla="*/ 9143999 w 9144000"/>
              <a:gd name="connsiteY2" fmla="*/ 677883 h 677883"/>
              <a:gd name="connsiteX3" fmla="*/ 0 w 9144000"/>
              <a:gd name="connsiteY3" fmla="*/ 381000 h 677883"/>
              <a:gd name="connsiteX4" fmla="*/ 0 w 9144000"/>
              <a:gd name="connsiteY4" fmla="*/ 0 h 677883"/>
              <a:gd name="connsiteX0" fmla="*/ 0 w 9167750"/>
              <a:gd name="connsiteY0" fmla="*/ 0 h 1141020"/>
              <a:gd name="connsiteX1" fmla="*/ 9144000 w 9167750"/>
              <a:gd name="connsiteY1" fmla="*/ 0 h 1141020"/>
              <a:gd name="connsiteX2" fmla="*/ 9167750 w 9167750"/>
              <a:gd name="connsiteY2" fmla="*/ 1141020 h 1141020"/>
              <a:gd name="connsiteX3" fmla="*/ 0 w 9167750"/>
              <a:gd name="connsiteY3" fmla="*/ 381000 h 1141020"/>
              <a:gd name="connsiteX4" fmla="*/ 0 w 9167750"/>
              <a:gd name="connsiteY4" fmla="*/ 0 h 1141020"/>
              <a:gd name="connsiteX0" fmla="*/ 0 w 9167750"/>
              <a:gd name="connsiteY0" fmla="*/ 0 h 1141020"/>
              <a:gd name="connsiteX1" fmla="*/ 9144000 w 9167750"/>
              <a:gd name="connsiteY1" fmla="*/ 0 h 1141020"/>
              <a:gd name="connsiteX2" fmla="*/ 9167750 w 9167750"/>
              <a:gd name="connsiteY2" fmla="*/ 1141020 h 1141020"/>
              <a:gd name="connsiteX3" fmla="*/ 0 w 9167750"/>
              <a:gd name="connsiteY3" fmla="*/ 381000 h 1141020"/>
              <a:gd name="connsiteX4" fmla="*/ 0 w 9167750"/>
              <a:gd name="connsiteY4" fmla="*/ 0 h 1141020"/>
              <a:gd name="connsiteX0" fmla="*/ 0 w 9167750"/>
              <a:gd name="connsiteY0" fmla="*/ 0 h 1141020"/>
              <a:gd name="connsiteX1" fmla="*/ 9144000 w 9167750"/>
              <a:gd name="connsiteY1" fmla="*/ 0 h 1141020"/>
              <a:gd name="connsiteX2" fmla="*/ 9167750 w 9167750"/>
              <a:gd name="connsiteY2" fmla="*/ 1141020 h 1141020"/>
              <a:gd name="connsiteX3" fmla="*/ 23750 w 9167750"/>
              <a:gd name="connsiteY3" fmla="*/ 95993 h 1141020"/>
              <a:gd name="connsiteX4" fmla="*/ 0 w 9167750"/>
              <a:gd name="connsiteY4" fmla="*/ 0 h 1141020"/>
              <a:gd name="connsiteX0" fmla="*/ 0 w 9144000"/>
              <a:gd name="connsiteY0" fmla="*/ 0 h 1176646"/>
              <a:gd name="connsiteX1" fmla="*/ 9144000 w 9144000"/>
              <a:gd name="connsiteY1" fmla="*/ 0 h 1176646"/>
              <a:gd name="connsiteX2" fmla="*/ 9132124 w 9144000"/>
              <a:gd name="connsiteY2" fmla="*/ 1176646 h 1176646"/>
              <a:gd name="connsiteX3" fmla="*/ 23750 w 9144000"/>
              <a:gd name="connsiteY3" fmla="*/ 95993 h 1176646"/>
              <a:gd name="connsiteX4" fmla="*/ 0 w 9144000"/>
              <a:gd name="connsiteY4" fmla="*/ 0 h 117664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6646">
                <a:moveTo>
                  <a:pt x="0" y="0"/>
                </a:moveTo>
                <a:lnTo>
                  <a:pt x="9144000" y="0"/>
                </a:lnTo>
                <a:cubicBezTo>
                  <a:pt x="9144000" y="127000"/>
                  <a:pt x="9132124" y="1049646"/>
                  <a:pt x="9132124" y="1176646"/>
                </a:cubicBezTo>
                <a:cubicBezTo>
                  <a:pt x="9123217" y="3957"/>
                  <a:pt x="3071750" y="95993"/>
                  <a:pt x="23750" y="95993"/>
                </a:cubicBezTo>
                <a:lnTo>
                  <a:pt x="0" y="0"/>
                </a:lnTo>
                <a:close/>
              </a:path>
            </a:pathLst>
          </a:custGeom>
          <a:solidFill>
            <a:srgbClr val="00556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1" name="Picture 10" descr="http://images.clipartpanda.com/world-clipart-png-globe-hi.png"/>
          <p:cNvPicPr>
            <a:picLocks noChangeAspect="1" noChangeArrowheads="1"/>
          </p:cNvPicPr>
          <p:nvPr userDrawn="1"/>
        </p:nvPicPr>
        <p:blipFill>
          <a:blip r:embed="rId2" cstate="print">
            <a:duotone>
              <a:prstClr val="black"/>
              <a:schemeClr val="accent1">
                <a:tint val="45000"/>
                <a:satMod val="400000"/>
              </a:schemeClr>
            </a:duotone>
            <a:extLst>
              <a:ext uri="{28A0092B-C50C-407E-A947-70E740481C1C}">
                <a14:useLocalDpi xmlns:a14="http://schemas.microsoft.com/office/drawing/2010/main" val="0"/>
              </a:ext>
            </a:extLst>
          </a:blip>
          <a:srcRect/>
          <a:stretch>
            <a:fillRect/>
          </a:stretch>
        </p:blipFill>
        <p:spPr bwMode="auto">
          <a:xfrm>
            <a:off x="7620000" y="149336"/>
            <a:ext cx="1233549" cy="1225325"/>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val="693037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5754632-50C4-6042-BF0D-689D8DA2E976}" type="datetimeFigureOut">
              <a:rPr lang="en-US" smtClean="0"/>
              <a:t>9/24/2019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E63A49E-25BD-984C-BD05-59AE97DE79DB}" type="slidenum">
              <a:rPr lang="en-US" smtClean="0"/>
              <a:t>‹#›</a:t>
            </a:fld>
            <a:endParaRPr lang="en-US"/>
          </a:p>
        </p:txBody>
      </p:sp>
      <p:sp>
        <p:nvSpPr>
          <p:cNvPr id="6" name="Rectangle 4"/>
          <p:cNvSpPr/>
          <p:nvPr userDrawn="1"/>
        </p:nvSpPr>
        <p:spPr>
          <a:xfrm>
            <a:off x="0" y="2"/>
            <a:ext cx="9144000" cy="1176646"/>
          </a:xfrm>
          <a:custGeom>
            <a:avLst/>
            <a:gdLst>
              <a:gd name="connsiteX0" fmla="*/ 0 w 9144000"/>
              <a:gd name="connsiteY0" fmla="*/ 0 h 381000"/>
              <a:gd name="connsiteX1" fmla="*/ 9144000 w 9144000"/>
              <a:gd name="connsiteY1" fmla="*/ 0 h 381000"/>
              <a:gd name="connsiteX2" fmla="*/ 9144000 w 9144000"/>
              <a:gd name="connsiteY2" fmla="*/ 381000 h 381000"/>
              <a:gd name="connsiteX3" fmla="*/ 0 w 9144000"/>
              <a:gd name="connsiteY3" fmla="*/ 381000 h 381000"/>
              <a:gd name="connsiteX4" fmla="*/ 0 w 9144000"/>
              <a:gd name="connsiteY4" fmla="*/ 0 h 381000"/>
              <a:gd name="connsiteX0" fmla="*/ 0 w 9144000"/>
              <a:gd name="connsiteY0" fmla="*/ 0 h 414866"/>
              <a:gd name="connsiteX1" fmla="*/ 9144000 w 9144000"/>
              <a:gd name="connsiteY1" fmla="*/ 0 h 414866"/>
              <a:gd name="connsiteX2" fmla="*/ 9144000 w 9144000"/>
              <a:gd name="connsiteY2" fmla="*/ 381000 h 414866"/>
              <a:gd name="connsiteX3" fmla="*/ 0 w 9144000"/>
              <a:gd name="connsiteY3" fmla="*/ 381000 h 414866"/>
              <a:gd name="connsiteX4" fmla="*/ 0 w 9144000"/>
              <a:gd name="connsiteY4" fmla="*/ 0 h 414866"/>
              <a:gd name="connsiteX0" fmla="*/ 0 w 9144000"/>
              <a:gd name="connsiteY0" fmla="*/ 0 h 424543"/>
              <a:gd name="connsiteX1" fmla="*/ 9144000 w 9144000"/>
              <a:gd name="connsiteY1" fmla="*/ 0 h 424543"/>
              <a:gd name="connsiteX2" fmla="*/ 9144000 w 9144000"/>
              <a:gd name="connsiteY2" fmla="*/ 381000 h 424543"/>
              <a:gd name="connsiteX3" fmla="*/ 0 w 9144000"/>
              <a:gd name="connsiteY3" fmla="*/ 381000 h 424543"/>
              <a:gd name="connsiteX4" fmla="*/ 0 w 9144000"/>
              <a:gd name="connsiteY4" fmla="*/ 0 h 424543"/>
              <a:gd name="connsiteX0" fmla="*/ 0 w 9203376"/>
              <a:gd name="connsiteY0" fmla="*/ 0 h 580162"/>
              <a:gd name="connsiteX1" fmla="*/ 9144000 w 9203376"/>
              <a:gd name="connsiteY1" fmla="*/ 0 h 580162"/>
              <a:gd name="connsiteX2" fmla="*/ 9203376 w 9203376"/>
              <a:gd name="connsiteY2" fmla="*/ 559130 h 580162"/>
              <a:gd name="connsiteX3" fmla="*/ 0 w 9203376"/>
              <a:gd name="connsiteY3" fmla="*/ 381000 h 580162"/>
              <a:gd name="connsiteX4" fmla="*/ 0 w 9203376"/>
              <a:gd name="connsiteY4" fmla="*/ 0 h 580162"/>
              <a:gd name="connsiteX0" fmla="*/ 0 w 9203376"/>
              <a:gd name="connsiteY0" fmla="*/ 0 h 559130"/>
              <a:gd name="connsiteX1" fmla="*/ 9144000 w 9203376"/>
              <a:gd name="connsiteY1" fmla="*/ 0 h 559130"/>
              <a:gd name="connsiteX2" fmla="*/ 9203376 w 9203376"/>
              <a:gd name="connsiteY2" fmla="*/ 559130 h 559130"/>
              <a:gd name="connsiteX3" fmla="*/ 0 w 9203376"/>
              <a:gd name="connsiteY3" fmla="*/ 381000 h 559130"/>
              <a:gd name="connsiteX4" fmla="*/ 0 w 9203376"/>
              <a:gd name="connsiteY4" fmla="*/ 0 h 559130"/>
              <a:gd name="connsiteX0" fmla="*/ 0 w 9144000"/>
              <a:gd name="connsiteY0" fmla="*/ 0 h 677883"/>
              <a:gd name="connsiteX1" fmla="*/ 9144000 w 9144000"/>
              <a:gd name="connsiteY1" fmla="*/ 0 h 677883"/>
              <a:gd name="connsiteX2" fmla="*/ 9143999 w 9144000"/>
              <a:gd name="connsiteY2" fmla="*/ 677883 h 677883"/>
              <a:gd name="connsiteX3" fmla="*/ 0 w 9144000"/>
              <a:gd name="connsiteY3" fmla="*/ 381000 h 677883"/>
              <a:gd name="connsiteX4" fmla="*/ 0 w 9144000"/>
              <a:gd name="connsiteY4" fmla="*/ 0 h 677883"/>
              <a:gd name="connsiteX0" fmla="*/ 0 w 9144000"/>
              <a:gd name="connsiteY0" fmla="*/ 0 h 677883"/>
              <a:gd name="connsiteX1" fmla="*/ 9144000 w 9144000"/>
              <a:gd name="connsiteY1" fmla="*/ 0 h 677883"/>
              <a:gd name="connsiteX2" fmla="*/ 9143999 w 9144000"/>
              <a:gd name="connsiteY2" fmla="*/ 677883 h 677883"/>
              <a:gd name="connsiteX3" fmla="*/ 0 w 9144000"/>
              <a:gd name="connsiteY3" fmla="*/ 381000 h 677883"/>
              <a:gd name="connsiteX4" fmla="*/ 0 w 9144000"/>
              <a:gd name="connsiteY4" fmla="*/ 0 h 677883"/>
              <a:gd name="connsiteX0" fmla="*/ 0 w 9167750"/>
              <a:gd name="connsiteY0" fmla="*/ 0 h 1141020"/>
              <a:gd name="connsiteX1" fmla="*/ 9144000 w 9167750"/>
              <a:gd name="connsiteY1" fmla="*/ 0 h 1141020"/>
              <a:gd name="connsiteX2" fmla="*/ 9167750 w 9167750"/>
              <a:gd name="connsiteY2" fmla="*/ 1141020 h 1141020"/>
              <a:gd name="connsiteX3" fmla="*/ 0 w 9167750"/>
              <a:gd name="connsiteY3" fmla="*/ 381000 h 1141020"/>
              <a:gd name="connsiteX4" fmla="*/ 0 w 9167750"/>
              <a:gd name="connsiteY4" fmla="*/ 0 h 1141020"/>
              <a:gd name="connsiteX0" fmla="*/ 0 w 9167750"/>
              <a:gd name="connsiteY0" fmla="*/ 0 h 1141020"/>
              <a:gd name="connsiteX1" fmla="*/ 9144000 w 9167750"/>
              <a:gd name="connsiteY1" fmla="*/ 0 h 1141020"/>
              <a:gd name="connsiteX2" fmla="*/ 9167750 w 9167750"/>
              <a:gd name="connsiteY2" fmla="*/ 1141020 h 1141020"/>
              <a:gd name="connsiteX3" fmla="*/ 0 w 9167750"/>
              <a:gd name="connsiteY3" fmla="*/ 381000 h 1141020"/>
              <a:gd name="connsiteX4" fmla="*/ 0 w 9167750"/>
              <a:gd name="connsiteY4" fmla="*/ 0 h 1141020"/>
              <a:gd name="connsiteX0" fmla="*/ 0 w 9167750"/>
              <a:gd name="connsiteY0" fmla="*/ 0 h 1141020"/>
              <a:gd name="connsiteX1" fmla="*/ 9144000 w 9167750"/>
              <a:gd name="connsiteY1" fmla="*/ 0 h 1141020"/>
              <a:gd name="connsiteX2" fmla="*/ 9167750 w 9167750"/>
              <a:gd name="connsiteY2" fmla="*/ 1141020 h 1141020"/>
              <a:gd name="connsiteX3" fmla="*/ 23750 w 9167750"/>
              <a:gd name="connsiteY3" fmla="*/ 95993 h 1141020"/>
              <a:gd name="connsiteX4" fmla="*/ 0 w 9167750"/>
              <a:gd name="connsiteY4" fmla="*/ 0 h 1141020"/>
              <a:gd name="connsiteX0" fmla="*/ 0 w 9144000"/>
              <a:gd name="connsiteY0" fmla="*/ 0 h 1176646"/>
              <a:gd name="connsiteX1" fmla="*/ 9144000 w 9144000"/>
              <a:gd name="connsiteY1" fmla="*/ 0 h 1176646"/>
              <a:gd name="connsiteX2" fmla="*/ 9132124 w 9144000"/>
              <a:gd name="connsiteY2" fmla="*/ 1176646 h 1176646"/>
              <a:gd name="connsiteX3" fmla="*/ 23750 w 9144000"/>
              <a:gd name="connsiteY3" fmla="*/ 95993 h 1176646"/>
              <a:gd name="connsiteX4" fmla="*/ 0 w 9144000"/>
              <a:gd name="connsiteY4" fmla="*/ 0 h 117664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6646">
                <a:moveTo>
                  <a:pt x="0" y="0"/>
                </a:moveTo>
                <a:lnTo>
                  <a:pt x="9144000" y="0"/>
                </a:lnTo>
                <a:cubicBezTo>
                  <a:pt x="9144000" y="127000"/>
                  <a:pt x="9132124" y="1049646"/>
                  <a:pt x="9132124" y="1176646"/>
                </a:cubicBezTo>
                <a:cubicBezTo>
                  <a:pt x="9123217" y="3957"/>
                  <a:pt x="3071750" y="95993"/>
                  <a:pt x="23750" y="95993"/>
                </a:cubicBezTo>
                <a:lnTo>
                  <a:pt x="0" y="0"/>
                </a:lnTo>
                <a:close/>
              </a:path>
            </a:pathLst>
          </a:custGeom>
          <a:solidFill>
            <a:srgbClr val="00556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descr="http://images.clipartpanda.com/world-clipart-png-globe-hi.png"/>
          <p:cNvPicPr>
            <a:picLocks noChangeAspect="1" noChangeArrowheads="1"/>
          </p:cNvPicPr>
          <p:nvPr userDrawn="1"/>
        </p:nvPicPr>
        <p:blipFill>
          <a:blip r:embed="rId2" cstate="print">
            <a:duotone>
              <a:prstClr val="black"/>
              <a:schemeClr val="accent1">
                <a:tint val="45000"/>
                <a:satMod val="400000"/>
              </a:schemeClr>
            </a:duotone>
            <a:extLst>
              <a:ext uri="{28A0092B-C50C-407E-A947-70E740481C1C}">
                <a14:useLocalDpi xmlns:a14="http://schemas.microsoft.com/office/drawing/2010/main" val="0"/>
              </a:ext>
            </a:extLst>
          </a:blip>
          <a:srcRect/>
          <a:stretch>
            <a:fillRect/>
          </a:stretch>
        </p:blipFill>
        <p:spPr bwMode="auto">
          <a:xfrm>
            <a:off x="7620000" y="149336"/>
            <a:ext cx="1233549" cy="1225325"/>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val="8516030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5754632-50C4-6042-BF0D-689D8DA2E976}" type="datetimeFigureOut">
              <a:rPr lang="en-US" smtClean="0"/>
              <a:t>9/24/2019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E63A49E-25BD-984C-BD05-59AE97DE79DB}" type="slidenum">
              <a:rPr lang="en-US" smtClean="0"/>
              <a:t>‹#›</a:t>
            </a:fld>
            <a:endParaRPr lang="en-US"/>
          </a:p>
        </p:txBody>
      </p:sp>
      <p:sp>
        <p:nvSpPr>
          <p:cNvPr id="5" name="Rectangle 4"/>
          <p:cNvSpPr/>
          <p:nvPr userDrawn="1"/>
        </p:nvSpPr>
        <p:spPr>
          <a:xfrm>
            <a:off x="0" y="2"/>
            <a:ext cx="9144000" cy="1176646"/>
          </a:xfrm>
          <a:custGeom>
            <a:avLst/>
            <a:gdLst>
              <a:gd name="connsiteX0" fmla="*/ 0 w 9144000"/>
              <a:gd name="connsiteY0" fmla="*/ 0 h 381000"/>
              <a:gd name="connsiteX1" fmla="*/ 9144000 w 9144000"/>
              <a:gd name="connsiteY1" fmla="*/ 0 h 381000"/>
              <a:gd name="connsiteX2" fmla="*/ 9144000 w 9144000"/>
              <a:gd name="connsiteY2" fmla="*/ 381000 h 381000"/>
              <a:gd name="connsiteX3" fmla="*/ 0 w 9144000"/>
              <a:gd name="connsiteY3" fmla="*/ 381000 h 381000"/>
              <a:gd name="connsiteX4" fmla="*/ 0 w 9144000"/>
              <a:gd name="connsiteY4" fmla="*/ 0 h 381000"/>
              <a:gd name="connsiteX0" fmla="*/ 0 w 9144000"/>
              <a:gd name="connsiteY0" fmla="*/ 0 h 414866"/>
              <a:gd name="connsiteX1" fmla="*/ 9144000 w 9144000"/>
              <a:gd name="connsiteY1" fmla="*/ 0 h 414866"/>
              <a:gd name="connsiteX2" fmla="*/ 9144000 w 9144000"/>
              <a:gd name="connsiteY2" fmla="*/ 381000 h 414866"/>
              <a:gd name="connsiteX3" fmla="*/ 0 w 9144000"/>
              <a:gd name="connsiteY3" fmla="*/ 381000 h 414866"/>
              <a:gd name="connsiteX4" fmla="*/ 0 w 9144000"/>
              <a:gd name="connsiteY4" fmla="*/ 0 h 414866"/>
              <a:gd name="connsiteX0" fmla="*/ 0 w 9144000"/>
              <a:gd name="connsiteY0" fmla="*/ 0 h 424543"/>
              <a:gd name="connsiteX1" fmla="*/ 9144000 w 9144000"/>
              <a:gd name="connsiteY1" fmla="*/ 0 h 424543"/>
              <a:gd name="connsiteX2" fmla="*/ 9144000 w 9144000"/>
              <a:gd name="connsiteY2" fmla="*/ 381000 h 424543"/>
              <a:gd name="connsiteX3" fmla="*/ 0 w 9144000"/>
              <a:gd name="connsiteY3" fmla="*/ 381000 h 424543"/>
              <a:gd name="connsiteX4" fmla="*/ 0 w 9144000"/>
              <a:gd name="connsiteY4" fmla="*/ 0 h 424543"/>
              <a:gd name="connsiteX0" fmla="*/ 0 w 9203376"/>
              <a:gd name="connsiteY0" fmla="*/ 0 h 580162"/>
              <a:gd name="connsiteX1" fmla="*/ 9144000 w 9203376"/>
              <a:gd name="connsiteY1" fmla="*/ 0 h 580162"/>
              <a:gd name="connsiteX2" fmla="*/ 9203376 w 9203376"/>
              <a:gd name="connsiteY2" fmla="*/ 559130 h 580162"/>
              <a:gd name="connsiteX3" fmla="*/ 0 w 9203376"/>
              <a:gd name="connsiteY3" fmla="*/ 381000 h 580162"/>
              <a:gd name="connsiteX4" fmla="*/ 0 w 9203376"/>
              <a:gd name="connsiteY4" fmla="*/ 0 h 580162"/>
              <a:gd name="connsiteX0" fmla="*/ 0 w 9203376"/>
              <a:gd name="connsiteY0" fmla="*/ 0 h 559130"/>
              <a:gd name="connsiteX1" fmla="*/ 9144000 w 9203376"/>
              <a:gd name="connsiteY1" fmla="*/ 0 h 559130"/>
              <a:gd name="connsiteX2" fmla="*/ 9203376 w 9203376"/>
              <a:gd name="connsiteY2" fmla="*/ 559130 h 559130"/>
              <a:gd name="connsiteX3" fmla="*/ 0 w 9203376"/>
              <a:gd name="connsiteY3" fmla="*/ 381000 h 559130"/>
              <a:gd name="connsiteX4" fmla="*/ 0 w 9203376"/>
              <a:gd name="connsiteY4" fmla="*/ 0 h 559130"/>
              <a:gd name="connsiteX0" fmla="*/ 0 w 9144000"/>
              <a:gd name="connsiteY0" fmla="*/ 0 h 677883"/>
              <a:gd name="connsiteX1" fmla="*/ 9144000 w 9144000"/>
              <a:gd name="connsiteY1" fmla="*/ 0 h 677883"/>
              <a:gd name="connsiteX2" fmla="*/ 9143999 w 9144000"/>
              <a:gd name="connsiteY2" fmla="*/ 677883 h 677883"/>
              <a:gd name="connsiteX3" fmla="*/ 0 w 9144000"/>
              <a:gd name="connsiteY3" fmla="*/ 381000 h 677883"/>
              <a:gd name="connsiteX4" fmla="*/ 0 w 9144000"/>
              <a:gd name="connsiteY4" fmla="*/ 0 h 677883"/>
              <a:gd name="connsiteX0" fmla="*/ 0 w 9144000"/>
              <a:gd name="connsiteY0" fmla="*/ 0 h 677883"/>
              <a:gd name="connsiteX1" fmla="*/ 9144000 w 9144000"/>
              <a:gd name="connsiteY1" fmla="*/ 0 h 677883"/>
              <a:gd name="connsiteX2" fmla="*/ 9143999 w 9144000"/>
              <a:gd name="connsiteY2" fmla="*/ 677883 h 677883"/>
              <a:gd name="connsiteX3" fmla="*/ 0 w 9144000"/>
              <a:gd name="connsiteY3" fmla="*/ 381000 h 677883"/>
              <a:gd name="connsiteX4" fmla="*/ 0 w 9144000"/>
              <a:gd name="connsiteY4" fmla="*/ 0 h 677883"/>
              <a:gd name="connsiteX0" fmla="*/ 0 w 9167750"/>
              <a:gd name="connsiteY0" fmla="*/ 0 h 1141020"/>
              <a:gd name="connsiteX1" fmla="*/ 9144000 w 9167750"/>
              <a:gd name="connsiteY1" fmla="*/ 0 h 1141020"/>
              <a:gd name="connsiteX2" fmla="*/ 9167750 w 9167750"/>
              <a:gd name="connsiteY2" fmla="*/ 1141020 h 1141020"/>
              <a:gd name="connsiteX3" fmla="*/ 0 w 9167750"/>
              <a:gd name="connsiteY3" fmla="*/ 381000 h 1141020"/>
              <a:gd name="connsiteX4" fmla="*/ 0 w 9167750"/>
              <a:gd name="connsiteY4" fmla="*/ 0 h 1141020"/>
              <a:gd name="connsiteX0" fmla="*/ 0 w 9167750"/>
              <a:gd name="connsiteY0" fmla="*/ 0 h 1141020"/>
              <a:gd name="connsiteX1" fmla="*/ 9144000 w 9167750"/>
              <a:gd name="connsiteY1" fmla="*/ 0 h 1141020"/>
              <a:gd name="connsiteX2" fmla="*/ 9167750 w 9167750"/>
              <a:gd name="connsiteY2" fmla="*/ 1141020 h 1141020"/>
              <a:gd name="connsiteX3" fmla="*/ 0 w 9167750"/>
              <a:gd name="connsiteY3" fmla="*/ 381000 h 1141020"/>
              <a:gd name="connsiteX4" fmla="*/ 0 w 9167750"/>
              <a:gd name="connsiteY4" fmla="*/ 0 h 1141020"/>
              <a:gd name="connsiteX0" fmla="*/ 0 w 9167750"/>
              <a:gd name="connsiteY0" fmla="*/ 0 h 1141020"/>
              <a:gd name="connsiteX1" fmla="*/ 9144000 w 9167750"/>
              <a:gd name="connsiteY1" fmla="*/ 0 h 1141020"/>
              <a:gd name="connsiteX2" fmla="*/ 9167750 w 9167750"/>
              <a:gd name="connsiteY2" fmla="*/ 1141020 h 1141020"/>
              <a:gd name="connsiteX3" fmla="*/ 23750 w 9167750"/>
              <a:gd name="connsiteY3" fmla="*/ 95993 h 1141020"/>
              <a:gd name="connsiteX4" fmla="*/ 0 w 9167750"/>
              <a:gd name="connsiteY4" fmla="*/ 0 h 1141020"/>
              <a:gd name="connsiteX0" fmla="*/ 0 w 9144000"/>
              <a:gd name="connsiteY0" fmla="*/ 0 h 1176646"/>
              <a:gd name="connsiteX1" fmla="*/ 9144000 w 9144000"/>
              <a:gd name="connsiteY1" fmla="*/ 0 h 1176646"/>
              <a:gd name="connsiteX2" fmla="*/ 9132124 w 9144000"/>
              <a:gd name="connsiteY2" fmla="*/ 1176646 h 1176646"/>
              <a:gd name="connsiteX3" fmla="*/ 23750 w 9144000"/>
              <a:gd name="connsiteY3" fmla="*/ 95993 h 1176646"/>
              <a:gd name="connsiteX4" fmla="*/ 0 w 9144000"/>
              <a:gd name="connsiteY4" fmla="*/ 0 h 117664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6646">
                <a:moveTo>
                  <a:pt x="0" y="0"/>
                </a:moveTo>
                <a:lnTo>
                  <a:pt x="9144000" y="0"/>
                </a:lnTo>
                <a:cubicBezTo>
                  <a:pt x="9144000" y="127000"/>
                  <a:pt x="9132124" y="1049646"/>
                  <a:pt x="9132124" y="1176646"/>
                </a:cubicBezTo>
                <a:cubicBezTo>
                  <a:pt x="9123217" y="3957"/>
                  <a:pt x="3071750" y="95993"/>
                  <a:pt x="23750" y="95993"/>
                </a:cubicBezTo>
                <a:lnTo>
                  <a:pt x="0" y="0"/>
                </a:lnTo>
                <a:close/>
              </a:path>
            </a:pathLst>
          </a:custGeom>
          <a:solidFill>
            <a:srgbClr val="00556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5" descr="http://images.clipartpanda.com/world-clipart-png-globe-hi.png"/>
          <p:cNvPicPr>
            <a:picLocks noChangeAspect="1" noChangeArrowheads="1"/>
          </p:cNvPicPr>
          <p:nvPr userDrawn="1"/>
        </p:nvPicPr>
        <p:blipFill>
          <a:blip r:embed="rId2" cstate="print">
            <a:duotone>
              <a:prstClr val="black"/>
              <a:schemeClr val="accent1">
                <a:tint val="45000"/>
                <a:satMod val="400000"/>
              </a:schemeClr>
            </a:duotone>
            <a:extLst>
              <a:ext uri="{28A0092B-C50C-407E-A947-70E740481C1C}">
                <a14:useLocalDpi xmlns:a14="http://schemas.microsoft.com/office/drawing/2010/main" val="0"/>
              </a:ext>
            </a:extLst>
          </a:blip>
          <a:srcRect/>
          <a:stretch>
            <a:fillRect/>
          </a:stretch>
        </p:blipFill>
        <p:spPr bwMode="auto">
          <a:xfrm>
            <a:off x="7620000" y="149336"/>
            <a:ext cx="1233549" cy="1225325"/>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val="20608494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75754632-50C4-6042-BF0D-689D8DA2E976}" type="datetimeFigureOut">
              <a:rPr lang="en-US" smtClean="0"/>
              <a:t>9/24/2019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E63A49E-25BD-984C-BD05-59AE97DE79DB}" type="slidenum">
              <a:rPr lang="en-US" smtClean="0"/>
              <a:t>‹#›</a:t>
            </a:fld>
            <a:endParaRPr lang="en-US"/>
          </a:p>
        </p:txBody>
      </p:sp>
      <p:sp>
        <p:nvSpPr>
          <p:cNvPr id="8" name="Rectangle 4"/>
          <p:cNvSpPr/>
          <p:nvPr userDrawn="1"/>
        </p:nvSpPr>
        <p:spPr>
          <a:xfrm>
            <a:off x="0" y="2"/>
            <a:ext cx="9144000" cy="1176646"/>
          </a:xfrm>
          <a:custGeom>
            <a:avLst/>
            <a:gdLst>
              <a:gd name="connsiteX0" fmla="*/ 0 w 9144000"/>
              <a:gd name="connsiteY0" fmla="*/ 0 h 381000"/>
              <a:gd name="connsiteX1" fmla="*/ 9144000 w 9144000"/>
              <a:gd name="connsiteY1" fmla="*/ 0 h 381000"/>
              <a:gd name="connsiteX2" fmla="*/ 9144000 w 9144000"/>
              <a:gd name="connsiteY2" fmla="*/ 381000 h 381000"/>
              <a:gd name="connsiteX3" fmla="*/ 0 w 9144000"/>
              <a:gd name="connsiteY3" fmla="*/ 381000 h 381000"/>
              <a:gd name="connsiteX4" fmla="*/ 0 w 9144000"/>
              <a:gd name="connsiteY4" fmla="*/ 0 h 381000"/>
              <a:gd name="connsiteX0" fmla="*/ 0 w 9144000"/>
              <a:gd name="connsiteY0" fmla="*/ 0 h 414866"/>
              <a:gd name="connsiteX1" fmla="*/ 9144000 w 9144000"/>
              <a:gd name="connsiteY1" fmla="*/ 0 h 414866"/>
              <a:gd name="connsiteX2" fmla="*/ 9144000 w 9144000"/>
              <a:gd name="connsiteY2" fmla="*/ 381000 h 414866"/>
              <a:gd name="connsiteX3" fmla="*/ 0 w 9144000"/>
              <a:gd name="connsiteY3" fmla="*/ 381000 h 414866"/>
              <a:gd name="connsiteX4" fmla="*/ 0 w 9144000"/>
              <a:gd name="connsiteY4" fmla="*/ 0 h 414866"/>
              <a:gd name="connsiteX0" fmla="*/ 0 w 9144000"/>
              <a:gd name="connsiteY0" fmla="*/ 0 h 424543"/>
              <a:gd name="connsiteX1" fmla="*/ 9144000 w 9144000"/>
              <a:gd name="connsiteY1" fmla="*/ 0 h 424543"/>
              <a:gd name="connsiteX2" fmla="*/ 9144000 w 9144000"/>
              <a:gd name="connsiteY2" fmla="*/ 381000 h 424543"/>
              <a:gd name="connsiteX3" fmla="*/ 0 w 9144000"/>
              <a:gd name="connsiteY3" fmla="*/ 381000 h 424543"/>
              <a:gd name="connsiteX4" fmla="*/ 0 w 9144000"/>
              <a:gd name="connsiteY4" fmla="*/ 0 h 424543"/>
              <a:gd name="connsiteX0" fmla="*/ 0 w 9203376"/>
              <a:gd name="connsiteY0" fmla="*/ 0 h 580162"/>
              <a:gd name="connsiteX1" fmla="*/ 9144000 w 9203376"/>
              <a:gd name="connsiteY1" fmla="*/ 0 h 580162"/>
              <a:gd name="connsiteX2" fmla="*/ 9203376 w 9203376"/>
              <a:gd name="connsiteY2" fmla="*/ 559130 h 580162"/>
              <a:gd name="connsiteX3" fmla="*/ 0 w 9203376"/>
              <a:gd name="connsiteY3" fmla="*/ 381000 h 580162"/>
              <a:gd name="connsiteX4" fmla="*/ 0 w 9203376"/>
              <a:gd name="connsiteY4" fmla="*/ 0 h 580162"/>
              <a:gd name="connsiteX0" fmla="*/ 0 w 9203376"/>
              <a:gd name="connsiteY0" fmla="*/ 0 h 559130"/>
              <a:gd name="connsiteX1" fmla="*/ 9144000 w 9203376"/>
              <a:gd name="connsiteY1" fmla="*/ 0 h 559130"/>
              <a:gd name="connsiteX2" fmla="*/ 9203376 w 9203376"/>
              <a:gd name="connsiteY2" fmla="*/ 559130 h 559130"/>
              <a:gd name="connsiteX3" fmla="*/ 0 w 9203376"/>
              <a:gd name="connsiteY3" fmla="*/ 381000 h 559130"/>
              <a:gd name="connsiteX4" fmla="*/ 0 w 9203376"/>
              <a:gd name="connsiteY4" fmla="*/ 0 h 559130"/>
              <a:gd name="connsiteX0" fmla="*/ 0 w 9144000"/>
              <a:gd name="connsiteY0" fmla="*/ 0 h 677883"/>
              <a:gd name="connsiteX1" fmla="*/ 9144000 w 9144000"/>
              <a:gd name="connsiteY1" fmla="*/ 0 h 677883"/>
              <a:gd name="connsiteX2" fmla="*/ 9143999 w 9144000"/>
              <a:gd name="connsiteY2" fmla="*/ 677883 h 677883"/>
              <a:gd name="connsiteX3" fmla="*/ 0 w 9144000"/>
              <a:gd name="connsiteY3" fmla="*/ 381000 h 677883"/>
              <a:gd name="connsiteX4" fmla="*/ 0 w 9144000"/>
              <a:gd name="connsiteY4" fmla="*/ 0 h 677883"/>
              <a:gd name="connsiteX0" fmla="*/ 0 w 9144000"/>
              <a:gd name="connsiteY0" fmla="*/ 0 h 677883"/>
              <a:gd name="connsiteX1" fmla="*/ 9144000 w 9144000"/>
              <a:gd name="connsiteY1" fmla="*/ 0 h 677883"/>
              <a:gd name="connsiteX2" fmla="*/ 9143999 w 9144000"/>
              <a:gd name="connsiteY2" fmla="*/ 677883 h 677883"/>
              <a:gd name="connsiteX3" fmla="*/ 0 w 9144000"/>
              <a:gd name="connsiteY3" fmla="*/ 381000 h 677883"/>
              <a:gd name="connsiteX4" fmla="*/ 0 w 9144000"/>
              <a:gd name="connsiteY4" fmla="*/ 0 h 677883"/>
              <a:gd name="connsiteX0" fmla="*/ 0 w 9167750"/>
              <a:gd name="connsiteY0" fmla="*/ 0 h 1141020"/>
              <a:gd name="connsiteX1" fmla="*/ 9144000 w 9167750"/>
              <a:gd name="connsiteY1" fmla="*/ 0 h 1141020"/>
              <a:gd name="connsiteX2" fmla="*/ 9167750 w 9167750"/>
              <a:gd name="connsiteY2" fmla="*/ 1141020 h 1141020"/>
              <a:gd name="connsiteX3" fmla="*/ 0 w 9167750"/>
              <a:gd name="connsiteY3" fmla="*/ 381000 h 1141020"/>
              <a:gd name="connsiteX4" fmla="*/ 0 w 9167750"/>
              <a:gd name="connsiteY4" fmla="*/ 0 h 1141020"/>
              <a:gd name="connsiteX0" fmla="*/ 0 w 9167750"/>
              <a:gd name="connsiteY0" fmla="*/ 0 h 1141020"/>
              <a:gd name="connsiteX1" fmla="*/ 9144000 w 9167750"/>
              <a:gd name="connsiteY1" fmla="*/ 0 h 1141020"/>
              <a:gd name="connsiteX2" fmla="*/ 9167750 w 9167750"/>
              <a:gd name="connsiteY2" fmla="*/ 1141020 h 1141020"/>
              <a:gd name="connsiteX3" fmla="*/ 0 w 9167750"/>
              <a:gd name="connsiteY3" fmla="*/ 381000 h 1141020"/>
              <a:gd name="connsiteX4" fmla="*/ 0 w 9167750"/>
              <a:gd name="connsiteY4" fmla="*/ 0 h 1141020"/>
              <a:gd name="connsiteX0" fmla="*/ 0 w 9167750"/>
              <a:gd name="connsiteY0" fmla="*/ 0 h 1141020"/>
              <a:gd name="connsiteX1" fmla="*/ 9144000 w 9167750"/>
              <a:gd name="connsiteY1" fmla="*/ 0 h 1141020"/>
              <a:gd name="connsiteX2" fmla="*/ 9167750 w 9167750"/>
              <a:gd name="connsiteY2" fmla="*/ 1141020 h 1141020"/>
              <a:gd name="connsiteX3" fmla="*/ 23750 w 9167750"/>
              <a:gd name="connsiteY3" fmla="*/ 95993 h 1141020"/>
              <a:gd name="connsiteX4" fmla="*/ 0 w 9167750"/>
              <a:gd name="connsiteY4" fmla="*/ 0 h 1141020"/>
              <a:gd name="connsiteX0" fmla="*/ 0 w 9144000"/>
              <a:gd name="connsiteY0" fmla="*/ 0 h 1176646"/>
              <a:gd name="connsiteX1" fmla="*/ 9144000 w 9144000"/>
              <a:gd name="connsiteY1" fmla="*/ 0 h 1176646"/>
              <a:gd name="connsiteX2" fmla="*/ 9132124 w 9144000"/>
              <a:gd name="connsiteY2" fmla="*/ 1176646 h 1176646"/>
              <a:gd name="connsiteX3" fmla="*/ 23750 w 9144000"/>
              <a:gd name="connsiteY3" fmla="*/ 95993 h 1176646"/>
              <a:gd name="connsiteX4" fmla="*/ 0 w 9144000"/>
              <a:gd name="connsiteY4" fmla="*/ 0 h 117664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6646">
                <a:moveTo>
                  <a:pt x="0" y="0"/>
                </a:moveTo>
                <a:lnTo>
                  <a:pt x="9144000" y="0"/>
                </a:lnTo>
                <a:cubicBezTo>
                  <a:pt x="9144000" y="127000"/>
                  <a:pt x="9132124" y="1049646"/>
                  <a:pt x="9132124" y="1176646"/>
                </a:cubicBezTo>
                <a:cubicBezTo>
                  <a:pt x="9123217" y="3957"/>
                  <a:pt x="3071750" y="95993"/>
                  <a:pt x="23750" y="95993"/>
                </a:cubicBezTo>
                <a:lnTo>
                  <a:pt x="0" y="0"/>
                </a:lnTo>
                <a:close/>
              </a:path>
            </a:pathLst>
          </a:custGeom>
          <a:solidFill>
            <a:srgbClr val="00556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8" descr="http://images.clipartpanda.com/world-clipart-png-globe-hi.png"/>
          <p:cNvPicPr>
            <a:picLocks noChangeAspect="1" noChangeArrowheads="1"/>
          </p:cNvPicPr>
          <p:nvPr userDrawn="1"/>
        </p:nvPicPr>
        <p:blipFill>
          <a:blip r:embed="rId2" cstate="print">
            <a:duotone>
              <a:prstClr val="black"/>
              <a:schemeClr val="accent1">
                <a:tint val="45000"/>
                <a:satMod val="400000"/>
              </a:schemeClr>
            </a:duotone>
            <a:extLst>
              <a:ext uri="{28A0092B-C50C-407E-A947-70E740481C1C}">
                <a14:useLocalDpi xmlns:a14="http://schemas.microsoft.com/office/drawing/2010/main" val="0"/>
              </a:ext>
            </a:extLst>
          </a:blip>
          <a:srcRect/>
          <a:stretch>
            <a:fillRect/>
          </a:stretch>
        </p:blipFill>
        <p:spPr bwMode="auto">
          <a:xfrm>
            <a:off x="7620000" y="149336"/>
            <a:ext cx="1233549" cy="1225325"/>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val="20812372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75754632-50C4-6042-BF0D-689D8DA2E976}" type="datetimeFigureOut">
              <a:rPr lang="en-US" smtClean="0"/>
              <a:t>9/24/2019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E63A49E-25BD-984C-BD05-59AE97DE79DB}" type="slidenum">
              <a:rPr lang="en-US" smtClean="0"/>
              <a:t>‹#›</a:t>
            </a:fld>
            <a:endParaRPr lang="en-US"/>
          </a:p>
        </p:txBody>
      </p:sp>
      <p:sp>
        <p:nvSpPr>
          <p:cNvPr id="8" name="Rectangle 4"/>
          <p:cNvSpPr/>
          <p:nvPr userDrawn="1"/>
        </p:nvSpPr>
        <p:spPr>
          <a:xfrm>
            <a:off x="0" y="2"/>
            <a:ext cx="9144000" cy="1176646"/>
          </a:xfrm>
          <a:custGeom>
            <a:avLst/>
            <a:gdLst>
              <a:gd name="connsiteX0" fmla="*/ 0 w 9144000"/>
              <a:gd name="connsiteY0" fmla="*/ 0 h 381000"/>
              <a:gd name="connsiteX1" fmla="*/ 9144000 w 9144000"/>
              <a:gd name="connsiteY1" fmla="*/ 0 h 381000"/>
              <a:gd name="connsiteX2" fmla="*/ 9144000 w 9144000"/>
              <a:gd name="connsiteY2" fmla="*/ 381000 h 381000"/>
              <a:gd name="connsiteX3" fmla="*/ 0 w 9144000"/>
              <a:gd name="connsiteY3" fmla="*/ 381000 h 381000"/>
              <a:gd name="connsiteX4" fmla="*/ 0 w 9144000"/>
              <a:gd name="connsiteY4" fmla="*/ 0 h 381000"/>
              <a:gd name="connsiteX0" fmla="*/ 0 w 9144000"/>
              <a:gd name="connsiteY0" fmla="*/ 0 h 414866"/>
              <a:gd name="connsiteX1" fmla="*/ 9144000 w 9144000"/>
              <a:gd name="connsiteY1" fmla="*/ 0 h 414866"/>
              <a:gd name="connsiteX2" fmla="*/ 9144000 w 9144000"/>
              <a:gd name="connsiteY2" fmla="*/ 381000 h 414866"/>
              <a:gd name="connsiteX3" fmla="*/ 0 w 9144000"/>
              <a:gd name="connsiteY3" fmla="*/ 381000 h 414866"/>
              <a:gd name="connsiteX4" fmla="*/ 0 w 9144000"/>
              <a:gd name="connsiteY4" fmla="*/ 0 h 414866"/>
              <a:gd name="connsiteX0" fmla="*/ 0 w 9144000"/>
              <a:gd name="connsiteY0" fmla="*/ 0 h 424543"/>
              <a:gd name="connsiteX1" fmla="*/ 9144000 w 9144000"/>
              <a:gd name="connsiteY1" fmla="*/ 0 h 424543"/>
              <a:gd name="connsiteX2" fmla="*/ 9144000 w 9144000"/>
              <a:gd name="connsiteY2" fmla="*/ 381000 h 424543"/>
              <a:gd name="connsiteX3" fmla="*/ 0 w 9144000"/>
              <a:gd name="connsiteY3" fmla="*/ 381000 h 424543"/>
              <a:gd name="connsiteX4" fmla="*/ 0 w 9144000"/>
              <a:gd name="connsiteY4" fmla="*/ 0 h 424543"/>
              <a:gd name="connsiteX0" fmla="*/ 0 w 9203376"/>
              <a:gd name="connsiteY0" fmla="*/ 0 h 580162"/>
              <a:gd name="connsiteX1" fmla="*/ 9144000 w 9203376"/>
              <a:gd name="connsiteY1" fmla="*/ 0 h 580162"/>
              <a:gd name="connsiteX2" fmla="*/ 9203376 w 9203376"/>
              <a:gd name="connsiteY2" fmla="*/ 559130 h 580162"/>
              <a:gd name="connsiteX3" fmla="*/ 0 w 9203376"/>
              <a:gd name="connsiteY3" fmla="*/ 381000 h 580162"/>
              <a:gd name="connsiteX4" fmla="*/ 0 w 9203376"/>
              <a:gd name="connsiteY4" fmla="*/ 0 h 580162"/>
              <a:gd name="connsiteX0" fmla="*/ 0 w 9203376"/>
              <a:gd name="connsiteY0" fmla="*/ 0 h 559130"/>
              <a:gd name="connsiteX1" fmla="*/ 9144000 w 9203376"/>
              <a:gd name="connsiteY1" fmla="*/ 0 h 559130"/>
              <a:gd name="connsiteX2" fmla="*/ 9203376 w 9203376"/>
              <a:gd name="connsiteY2" fmla="*/ 559130 h 559130"/>
              <a:gd name="connsiteX3" fmla="*/ 0 w 9203376"/>
              <a:gd name="connsiteY3" fmla="*/ 381000 h 559130"/>
              <a:gd name="connsiteX4" fmla="*/ 0 w 9203376"/>
              <a:gd name="connsiteY4" fmla="*/ 0 h 559130"/>
              <a:gd name="connsiteX0" fmla="*/ 0 w 9144000"/>
              <a:gd name="connsiteY0" fmla="*/ 0 h 677883"/>
              <a:gd name="connsiteX1" fmla="*/ 9144000 w 9144000"/>
              <a:gd name="connsiteY1" fmla="*/ 0 h 677883"/>
              <a:gd name="connsiteX2" fmla="*/ 9143999 w 9144000"/>
              <a:gd name="connsiteY2" fmla="*/ 677883 h 677883"/>
              <a:gd name="connsiteX3" fmla="*/ 0 w 9144000"/>
              <a:gd name="connsiteY3" fmla="*/ 381000 h 677883"/>
              <a:gd name="connsiteX4" fmla="*/ 0 w 9144000"/>
              <a:gd name="connsiteY4" fmla="*/ 0 h 677883"/>
              <a:gd name="connsiteX0" fmla="*/ 0 w 9144000"/>
              <a:gd name="connsiteY0" fmla="*/ 0 h 677883"/>
              <a:gd name="connsiteX1" fmla="*/ 9144000 w 9144000"/>
              <a:gd name="connsiteY1" fmla="*/ 0 h 677883"/>
              <a:gd name="connsiteX2" fmla="*/ 9143999 w 9144000"/>
              <a:gd name="connsiteY2" fmla="*/ 677883 h 677883"/>
              <a:gd name="connsiteX3" fmla="*/ 0 w 9144000"/>
              <a:gd name="connsiteY3" fmla="*/ 381000 h 677883"/>
              <a:gd name="connsiteX4" fmla="*/ 0 w 9144000"/>
              <a:gd name="connsiteY4" fmla="*/ 0 h 677883"/>
              <a:gd name="connsiteX0" fmla="*/ 0 w 9167750"/>
              <a:gd name="connsiteY0" fmla="*/ 0 h 1141020"/>
              <a:gd name="connsiteX1" fmla="*/ 9144000 w 9167750"/>
              <a:gd name="connsiteY1" fmla="*/ 0 h 1141020"/>
              <a:gd name="connsiteX2" fmla="*/ 9167750 w 9167750"/>
              <a:gd name="connsiteY2" fmla="*/ 1141020 h 1141020"/>
              <a:gd name="connsiteX3" fmla="*/ 0 w 9167750"/>
              <a:gd name="connsiteY3" fmla="*/ 381000 h 1141020"/>
              <a:gd name="connsiteX4" fmla="*/ 0 w 9167750"/>
              <a:gd name="connsiteY4" fmla="*/ 0 h 1141020"/>
              <a:gd name="connsiteX0" fmla="*/ 0 w 9167750"/>
              <a:gd name="connsiteY0" fmla="*/ 0 h 1141020"/>
              <a:gd name="connsiteX1" fmla="*/ 9144000 w 9167750"/>
              <a:gd name="connsiteY1" fmla="*/ 0 h 1141020"/>
              <a:gd name="connsiteX2" fmla="*/ 9167750 w 9167750"/>
              <a:gd name="connsiteY2" fmla="*/ 1141020 h 1141020"/>
              <a:gd name="connsiteX3" fmla="*/ 0 w 9167750"/>
              <a:gd name="connsiteY3" fmla="*/ 381000 h 1141020"/>
              <a:gd name="connsiteX4" fmla="*/ 0 w 9167750"/>
              <a:gd name="connsiteY4" fmla="*/ 0 h 1141020"/>
              <a:gd name="connsiteX0" fmla="*/ 0 w 9167750"/>
              <a:gd name="connsiteY0" fmla="*/ 0 h 1141020"/>
              <a:gd name="connsiteX1" fmla="*/ 9144000 w 9167750"/>
              <a:gd name="connsiteY1" fmla="*/ 0 h 1141020"/>
              <a:gd name="connsiteX2" fmla="*/ 9167750 w 9167750"/>
              <a:gd name="connsiteY2" fmla="*/ 1141020 h 1141020"/>
              <a:gd name="connsiteX3" fmla="*/ 23750 w 9167750"/>
              <a:gd name="connsiteY3" fmla="*/ 95993 h 1141020"/>
              <a:gd name="connsiteX4" fmla="*/ 0 w 9167750"/>
              <a:gd name="connsiteY4" fmla="*/ 0 h 1141020"/>
              <a:gd name="connsiteX0" fmla="*/ 0 w 9144000"/>
              <a:gd name="connsiteY0" fmla="*/ 0 h 1176646"/>
              <a:gd name="connsiteX1" fmla="*/ 9144000 w 9144000"/>
              <a:gd name="connsiteY1" fmla="*/ 0 h 1176646"/>
              <a:gd name="connsiteX2" fmla="*/ 9132124 w 9144000"/>
              <a:gd name="connsiteY2" fmla="*/ 1176646 h 1176646"/>
              <a:gd name="connsiteX3" fmla="*/ 23750 w 9144000"/>
              <a:gd name="connsiteY3" fmla="*/ 95993 h 1176646"/>
              <a:gd name="connsiteX4" fmla="*/ 0 w 9144000"/>
              <a:gd name="connsiteY4" fmla="*/ 0 h 117664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6646">
                <a:moveTo>
                  <a:pt x="0" y="0"/>
                </a:moveTo>
                <a:lnTo>
                  <a:pt x="9144000" y="0"/>
                </a:lnTo>
                <a:cubicBezTo>
                  <a:pt x="9144000" y="127000"/>
                  <a:pt x="9132124" y="1049646"/>
                  <a:pt x="9132124" y="1176646"/>
                </a:cubicBezTo>
                <a:cubicBezTo>
                  <a:pt x="9123217" y="3957"/>
                  <a:pt x="3071750" y="95993"/>
                  <a:pt x="23750" y="95993"/>
                </a:cubicBezTo>
                <a:lnTo>
                  <a:pt x="0" y="0"/>
                </a:lnTo>
                <a:close/>
              </a:path>
            </a:pathLst>
          </a:custGeom>
          <a:solidFill>
            <a:srgbClr val="00556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8" descr="http://images.clipartpanda.com/world-clipart-png-globe-hi.png"/>
          <p:cNvPicPr>
            <a:picLocks noChangeAspect="1" noChangeArrowheads="1"/>
          </p:cNvPicPr>
          <p:nvPr userDrawn="1"/>
        </p:nvPicPr>
        <p:blipFill>
          <a:blip r:embed="rId2" cstate="print">
            <a:duotone>
              <a:prstClr val="black"/>
              <a:schemeClr val="accent1">
                <a:tint val="45000"/>
                <a:satMod val="400000"/>
              </a:schemeClr>
            </a:duotone>
            <a:extLst>
              <a:ext uri="{28A0092B-C50C-407E-A947-70E740481C1C}">
                <a14:useLocalDpi xmlns:a14="http://schemas.microsoft.com/office/drawing/2010/main" val="0"/>
              </a:ext>
            </a:extLst>
          </a:blip>
          <a:srcRect/>
          <a:stretch>
            <a:fillRect/>
          </a:stretch>
        </p:blipFill>
        <p:spPr bwMode="auto">
          <a:xfrm>
            <a:off x="7620000" y="149336"/>
            <a:ext cx="1233549" cy="1225325"/>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val="11410369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5"/>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5754632-50C4-6042-BF0D-689D8DA2E976}" type="datetimeFigureOut">
              <a:rPr lang="en-US" smtClean="0"/>
              <a:t>9/24/2019</a:t>
            </a:fld>
            <a:endParaRPr lang="en-US"/>
          </a:p>
        </p:txBody>
      </p:sp>
      <p:sp>
        <p:nvSpPr>
          <p:cNvPr id="5" name="Footer Placeholder 4"/>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E63A49E-25BD-984C-BD05-59AE97DE79DB}" type="slidenum">
              <a:rPr lang="en-US" smtClean="0"/>
              <a:t>‹#›</a:t>
            </a:fld>
            <a:endParaRPr lang="en-US"/>
          </a:p>
        </p:txBody>
      </p:sp>
    </p:spTree>
    <p:extLst>
      <p:ext uri="{BB962C8B-B14F-4D97-AF65-F5344CB8AC3E}">
        <p14:creationId xmlns:p14="http://schemas.microsoft.com/office/powerpoint/2010/main" val="2055863428"/>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5"/>
            <a:ext cx="78867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5754632-50C4-6042-BF0D-689D8DA2E976}" type="datetimeFigureOut">
              <a:rPr lang="en-US" smtClean="0"/>
              <a:t>9/24/2019</a:t>
            </a:fld>
            <a:endParaRPr lang="en-US"/>
          </a:p>
        </p:txBody>
      </p:sp>
      <p:sp>
        <p:nvSpPr>
          <p:cNvPr id="5" name="Footer Placeholder 4"/>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E63A49E-25BD-984C-BD05-59AE97DE79DB}" type="slidenum">
              <a:rPr lang="en-US" smtClean="0"/>
              <a:t>‹#›</a:t>
            </a:fld>
            <a:endParaRPr lang="en-US"/>
          </a:p>
        </p:txBody>
      </p:sp>
    </p:spTree>
    <p:extLst>
      <p:ext uri="{BB962C8B-B14F-4D97-AF65-F5344CB8AC3E}">
        <p14:creationId xmlns:p14="http://schemas.microsoft.com/office/powerpoint/2010/main" val="2234107520"/>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defTabSz="914400" rtl="0" eaLnBrk="1" latinLnBrk="0" hangingPunct="1">
        <a:lnSpc>
          <a:spcPct val="90000"/>
        </a:lnSpc>
        <a:spcBef>
          <a:spcPct val="0"/>
        </a:spcBef>
        <a:buNone/>
        <a:defRPr sz="4400" kern="1200">
          <a:solidFill>
            <a:schemeClr val="tx1"/>
          </a:solidFill>
          <a:latin typeface="+mn-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hyperlink" Target="https://www.uptodate.com/contents/neonatal-necrotizing-enterocolitis-management#H7"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038600" y="609600"/>
            <a:ext cx="4648200" cy="2971800"/>
          </a:xfrm>
        </p:spPr>
        <p:txBody>
          <a:bodyPr anchor="ctr">
            <a:normAutofit fontScale="90000"/>
          </a:bodyPr>
          <a:lstStyle/>
          <a:p>
            <a:r>
              <a:rPr lang="en-US" dirty="0">
                <a:latin typeface="+mn-lt"/>
              </a:rPr>
              <a:t>Anesthetic Considerations for Necrotizing </a:t>
            </a:r>
            <a:r>
              <a:rPr lang="en-US" dirty="0" err="1">
                <a:latin typeface="+mn-lt"/>
              </a:rPr>
              <a:t>Enterocolitis</a:t>
            </a:r>
            <a:endParaRPr lang="en-US" sz="5300" dirty="0">
              <a:latin typeface="+mn-lt"/>
            </a:endParaRPr>
          </a:p>
        </p:txBody>
      </p:sp>
      <p:sp>
        <p:nvSpPr>
          <p:cNvPr id="3" name="Subtitle 2"/>
          <p:cNvSpPr>
            <a:spLocks noGrp="1"/>
          </p:cNvSpPr>
          <p:nvPr>
            <p:ph type="subTitle" idx="1"/>
          </p:nvPr>
        </p:nvSpPr>
        <p:spPr>
          <a:xfrm>
            <a:off x="76200" y="4343400"/>
            <a:ext cx="4343400" cy="1828800"/>
          </a:xfrm>
        </p:spPr>
        <p:txBody>
          <a:bodyPr anchor="ctr"/>
          <a:lstStyle/>
          <a:p>
            <a:pPr algn="l"/>
            <a:r>
              <a:rPr lang="en-US" sz="2800" dirty="0"/>
              <a:t>Monica Williams, MD</a:t>
            </a:r>
          </a:p>
          <a:p>
            <a:pPr algn="l"/>
            <a:r>
              <a:rPr lang="en-US" dirty="0"/>
              <a:t>Johns Hopkins School of Medicine</a:t>
            </a:r>
          </a:p>
        </p:txBody>
      </p:sp>
      <p:sp>
        <p:nvSpPr>
          <p:cNvPr id="4" name="TextBox 3"/>
          <p:cNvSpPr txBox="1"/>
          <p:nvPr/>
        </p:nvSpPr>
        <p:spPr>
          <a:xfrm>
            <a:off x="-3086100" y="2114550"/>
            <a:ext cx="184731" cy="369332"/>
          </a:xfrm>
          <a:prstGeom prst="rect">
            <a:avLst/>
          </a:prstGeom>
          <a:noFill/>
        </p:spPr>
        <p:txBody>
          <a:bodyPr wrap="none" rtlCol="0">
            <a:spAutoFit/>
          </a:bodyPr>
          <a:lstStyle/>
          <a:p>
            <a:endParaRPr lang="en-US"/>
          </a:p>
        </p:txBody>
      </p:sp>
      <p:sp>
        <p:nvSpPr>
          <p:cNvPr id="5" name="TextBox 4">
            <a:extLst>
              <a:ext uri="{FF2B5EF4-FFF2-40B4-BE49-F238E27FC236}">
                <a16:creationId xmlns:a16="http://schemas.microsoft.com/office/drawing/2014/main" id="{FDB040C6-95AA-984F-B15C-B24D05232E2B}"/>
              </a:ext>
            </a:extLst>
          </p:cNvPr>
          <p:cNvSpPr txBox="1"/>
          <p:nvPr/>
        </p:nvSpPr>
        <p:spPr>
          <a:xfrm>
            <a:off x="5448300" y="3974068"/>
            <a:ext cx="1828800" cy="369332"/>
          </a:xfrm>
          <a:prstGeom prst="rect">
            <a:avLst/>
          </a:prstGeom>
          <a:noFill/>
        </p:spPr>
        <p:txBody>
          <a:bodyPr wrap="square" rtlCol="0">
            <a:spAutoFit/>
          </a:bodyPr>
          <a:lstStyle/>
          <a:p>
            <a:r>
              <a:rPr lang="en-US" dirty="0"/>
              <a:t>Updated 9/2019</a:t>
            </a:r>
          </a:p>
        </p:txBody>
      </p:sp>
    </p:spTree>
    <p:extLst>
      <p:ext uri="{BB962C8B-B14F-4D97-AF65-F5344CB8AC3E}">
        <p14:creationId xmlns:p14="http://schemas.microsoft.com/office/powerpoint/2010/main" val="168590432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Pathophysiology of NEC</a:t>
            </a:r>
          </a:p>
        </p:txBody>
      </p:sp>
      <p:sp>
        <p:nvSpPr>
          <p:cNvPr id="3" name="Content Placeholder 2"/>
          <p:cNvSpPr>
            <a:spLocks noGrp="1"/>
          </p:cNvSpPr>
          <p:nvPr>
            <p:ph idx="1"/>
          </p:nvPr>
        </p:nvSpPr>
        <p:spPr>
          <a:xfrm>
            <a:off x="628650" y="1524000"/>
            <a:ext cx="7886700" cy="4652963"/>
          </a:xfrm>
        </p:spPr>
        <p:txBody>
          <a:bodyPr>
            <a:normAutofit fontScale="77500" lnSpcReduction="20000"/>
          </a:bodyPr>
          <a:lstStyle/>
          <a:p>
            <a:r>
              <a:rPr lang="en-US" dirty="0"/>
              <a:t>Probably multifactorial, but not completely understood</a:t>
            </a:r>
          </a:p>
          <a:p>
            <a:r>
              <a:rPr lang="en-US" dirty="0"/>
              <a:t>Preterm infants are predisposed because of immature motility, defenses, absorption and an excessive inflammatory response to luminal microbial stimuli.</a:t>
            </a:r>
          </a:p>
          <a:p>
            <a:r>
              <a:rPr lang="en-US" dirty="0"/>
              <a:t>Based on timing of NEC (at least 8-10 days post partum), inappropriate microbial colonization may also be an important factor.</a:t>
            </a:r>
          </a:p>
          <a:p>
            <a:r>
              <a:rPr lang="en-US" dirty="0"/>
              <a:t>Hypoxia-ischemia may also contribute by modulating microvascular tone</a:t>
            </a:r>
          </a:p>
          <a:p>
            <a:r>
              <a:rPr lang="en-US" dirty="0"/>
              <a:t>A combination of these factors can lead to intestinal necrosis.</a:t>
            </a:r>
          </a:p>
        </p:txBody>
      </p:sp>
    </p:spTree>
    <p:extLst>
      <p:ext uri="{BB962C8B-B14F-4D97-AF65-F5344CB8AC3E}">
        <p14:creationId xmlns:p14="http://schemas.microsoft.com/office/powerpoint/2010/main" val="7715220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mn-lt"/>
              </a:rPr>
              <a:t>Pathophysiology continued</a:t>
            </a:r>
          </a:p>
        </p:txBody>
      </p:sp>
      <p:sp>
        <p:nvSpPr>
          <p:cNvPr id="3" name="Content Placeholder 2"/>
          <p:cNvSpPr>
            <a:spLocks noGrp="1"/>
          </p:cNvSpPr>
          <p:nvPr>
            <p:ph idx="1"/>
          </p:nvPr>
        </p:nvSpPr>
        <p:spPr/>
        <p:txBody>
          <a:bodyPr>
            <a:normAutofit fontScale="77500" lnSpcReduction="20000"/>
          </a:bodyPr>
          <a:lstStyle/>
          <a:p>
            <a:r>
              <a:rPr lang="en-US" dirty="0"/>
              <a:t>Fetal hypoxia and perinatal asphyxia</a:t>
            </a:r>
          </a:p>
          <a:p>
            <a:pPr lvl="1"/>
            <a:r>
              <a:rPr lang="en-US" dirty="0"/>
              <a:t>Reduce intestinal motility</a:t>
            </a:r>
          </a:p>
          <a:p>
            <a:pPr lvl="1"/>
            <a:r>
              <a:rPr lang="en-US" dirty="0"/>
              <a:t>Watershed areas of ileum and colon are sensitive and are the most commonly affected bowel segments</a:t>
            </a:r>
          </a:p>
          <a:p>
            <a:r>
              <a:rPr lang="en-US" dirty="0"/>
              <a:t>Umbilical artery catheters</a:t>
            </a:r>
          </a:p>
          <a:p>
            <a:pPr lvl="1"/>
            <a:r>
              <a:rPr lang="en-US" dirty="0"/>
              <a:t>Can reduce mesenteric blood flow</a:t>
            </a:r>
          </a:p>
          <a:p>
            <a:pPr lvl="1"/>
            <a:r>
              <a:rPr lang="en-US" dirty="0"/>
              <a:t>If NEC is suspected, remove catheter</a:t>
            </a:r>
          </a:p>
          <a:p>
            <a:r>
              <a:rPr lang="en-US" dirty="0"/>
              <a:t>Predisposing factors for NEC</a:t>
            </a:r>
          </a:p>
          <a:p>
            <a:pPr lvl="1"/>
            <a:r>
              <a:rPr lang="en-US" dirty="0"/>
              <a:t>Prematurity</a:t>
            </a:r>
          </a:p>
          <a:p>
            <a:pPr lvl="1"/>
            <a:r>
              <a:rPr lang="en-US" dirty="0"/>
              <a:t>Immature immune system</a:t>
            </a:r>
          </a:p>
          <a:p>
            <a:pPr lvl="1"/>
            <a:r>
              <a:rPr lang="en-US" dirty="0"/>
              <a:t>Infection</a:t>
            </a:r>
          </a:p>
          <a:p>
            <a:pPr lvl="1"/>
            <a:endParaRPr lang="en-US" dirty="0"/>
          </a:p>
        </p:txBody>
      </p:sp>
    </p:spTree>
    <p:extLst>
      <p:ext uri="{BB962C8B-B14F-4D97-AF65-F5344CB8AC3E}">
        <p14:creationId xmlns:p14="http://schemas.microsoft.com/office/powerpoint/2010/main" val="253085854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Medical Management of NEC</a:t>
            </a:r>
          </a:p>
        </p:txBody>
      </p:sp>
      <p:sp>
        <p:nvSpPr>
          <p:cNvPr id="3" name="Content Placeholder 2"/>
          <p:cNvSpPr>
            <a:spLocks noGrp="1"/>
          </p:cNvSpPr>
          <p:nvPr>
            <p:ph idx="1"/>
          </p:nvPr>
        </p:nvSpPr>
        <p:spPr/>
        <p:txBody>
          <a:bodyPr/>
          <a:lstStyle/>
          <a:p>
            <a:r>
              <a:rPr lang="en-US" dirty="0"/>
              <a:t>Bowel rest</a:t>
            </a:r>
          </a:p>
          <a:p>
            <a:r>
              <a:rPr lang="en-US" dirty="0"/>
              <a:t>Bowel decompression</a:t>
            </a:r>
          </a:p>
          <a:p>
            <a:r>
              <a:rPr lang="en-US" dirty="0"/>
              <a:t>Broad spectrum antibiotics</a:t>
            </a:r>
          </a:p>
          <a:p>
            <a:r>
              <a:rPr lang="en-US" dirty="0"/>
              <a:t>Supportive care for hemodynamics, and ventilator support for respiratory compromise</a:t>
            </a:r>
          </a:p>
        </p:txBody>
      </p:sp>
    </p:spTree>
    <p:extLst>
      <p:ext uri="{BB962C8B-B14F-4D97-AF65-F5344CB8AC3E}">
        <p14:creationId xmlns:p14="http://schemas.microsoft.com/office/powerpoint/2010/main" val="369006792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Surgical Management</a:t>
            </a:r>
          </a:p>
        </p:txBody>
      </p:sp>
      <p:sp>
        <p:nvSpPr>
          <p:cNvPr id="3" name="Content Placeholder 2"/>
          <p:cNvSpPr>
            <a:spLocks noGrp="1"/>
          </p:cNvSpPr>
          <p:nvPr>
            <p:ph idx="1"/>
          </p:nvPr>
        </p:nvSpPr>
        <p:spPr/>
        <p:txBody>
          <a:bodyPr vert="horz" lIns="91440" tIns="45720" rIns="91440" bIns="45720" rtlCol="0" anchor="t">
            <a:normAutofit fontScale="92500" lnSpcReduction="20000"/>
          </a:bodyPr>
          <a:lstStyle/>
          <a:p>
            <a:r>
              <a:rPr lang="en-US" dirty="0"/>
              <a:t>Surgical intervention is necessary when there is bowel perforation, gangrenous bowel, and pneumoperitoneum.</a:t>
            </a:r>
          </a:p>
          <a:p>
            <a:r>
              <a:rPr lang="en-US" dirty="0"/>
              <a:t>Usually the surgery involves resection of the gangrenous bowel, and enterostomy formation.</a:t>
            </a:r>
          </a:p>
          <a:p>
            <a:r>
              <a:rPr lang="en-US" dirty="0"/>
              <a:t>If extremely unstable, can place a peritoneal drain to temporize and optimize care before transporting to an operating room.</a:t>
            </a:r>
          </a:p>
        </p:txBody>
      </p:sp>
    </p:spTree>
    <p:extLst>
      <p:ext uri="{BB962C8B-B14F-4D97-AF65-F5344CB8AC3E}">
        <p14:creationId xmlns:p14="http://schemas.microsoft.com/office/powerpoint/2010/main" val="422845675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Anesthetic Management (Pre-Op)</a:t>
            </a:r>
          </a:p>
        </p:txBody>
      </p:sp>
      <p:sp>
        <p:nvSpPr>
          <p:cNvPr id="3" name="Content Placeholder 2"/>
          <p:cNvSpPr>
            <a:spLocks noGrp="1"/>
          </p:cNvSpPr>
          <p:nvPr>
            <p:ph idx="1"/>
          </p:nvPr>
        </p:nvSpPr>
        <p:spPr/>
        <p:txBody>
          <a:bodyPr vert="horz" lIns="91440" tIns="45720" rIns="91440" bIns="45720" rtlCol="0" anchor="t">
            <a:normAutofit fontScale="85000" lnSpcReduction="10000"/>
          </a:bodyPr>
          <a:lstStyle/>
          <a:p>
            <a:r>
              <a:rPr lang="en-US" dirty="0"/>
              <a:t>Try to optimize pre-operatively if time allows, and try to correct hypovolemia, metabolic acidosis, coagulopathy, and hypocalcemia.</a:t>
            </a:r>
          </a:p>
          <a:p>
            <a:pPr lvl="1"/>
            <a:r>
              <a:rPr lang="en-US" dirty="0">
                <a:cs typeface="Calibri"/>
              </a:rPr>
              <a:t>Patients may present on vasopressors, and/or extremely acidotic.  Be sure to check labs and ensure blood is available for transfusion.</a:t>
            </a:r>
          </a:p>
          <a:p>
            <a:endParaRPr lang="en-US" dirty="0"/>
          </a:p>
          <a:p>
            <a:r>
              <a:rPr lang="en-US" dirty="0"/>
              <a:t>Ensure adequate venous access – at least 2 peripheral IVs or 1 peripheral and a central access line.</a:t>
            </a:r>
            <a:endParaRPr lang="en-US" dirty="0">
              <a:cs typeface="Calibri"/>
            </a:endParaRPr>
          </a:p>
        </p:txBody>
      </p:sp>
    </p:spTree>
    <p:extLst>
      <p:ext uri="{BB962C8B-B14F-4D97-AF65-F5344CB8AC3E}">
        <p14:creationId xmlns:p14="http://schemas.microsoft.com/office/powerpoint/2010/main" val="157354512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Anesthetic Management</a:t>
            </a:r>
          </a:p>
        </p:txBody>
      </p:sp>
      <p:sp>
        <p:nvSpPr>
          <p:cNvPr id="3" name="Content Placeholder 2"/>
          <p:cNvSpPr>
            <a:spLocks noGrp="1"/>
          </p:cNvSpPr>
          <p:nvPr>
            <p:ph idx="1"/>
          </p:nvPr>
        </p:nvSpPr>
        <p:spPr/>
        <p:txBody>
          <a:bodyPr vert="horz" lIns="91440" tIns="45720" rIns="91440" bIns="45720" rtlCol="0" anchor="t">
            <a:normAutofit fontScale="85000" lnSpcReduction="20000"/>
          </a:bodyPr>
          <a:lstStyle/>
          <a:p>
            <a:r>
              <a:rPr lang="en-US" dirty="0"/>
              <a:t>Standard ASA monitoring plus  peripheral arterial line</a:t>
            </a:r>
          </a:p>
          <a:p>
            <a:r>
              <a:rPr lang="en-US" dirty="0"/>
              <a:t>Again, ensure adequate venous access</a:t>
            </a:r>
          </a:p>
          <a:p>
            <a:pPr lvl="1"/>
            <a:r>
              <a:rPr lang="en-US" dirty="0"/>
              <a:t>In addition to large volume of IV fluids, may need inotropic support (dopamine, epinephrine, or vasopressin)</a:t>
            </a:r>
            <a:endParaRPr lang="en-US" dirty="0">
              <a:cs typeface="Calibri"/>
            </a:endParaRPr>
          </a:p>
          <a:p>
            <a:pPr lvl="1"/>
            <a:r>
              <a:rPr lang="en-US" dirty="0">
                <a:cs typeface="Calibri"/>
              </a:rPr>
              <a:t>For intermittent bolus dosing, 1mcg/kg/dose of epinephrine can help temporize</a:t>
            </a:r>
            <a:endParaRPr lang="en-US" dirty="0"/>
          </a:p>
          <a:p>
            <a:pPr lvl="1"/>
            <a:r>
              <a:rPr lang="en-US" dirty="0"/>
              <a:t>If possible, follow urine output and look for at least 0.5mL/kg/</a:t>
            </a:r>
            <a:r>
              <a:rPr lang="en-US" dirty="0" err="1"/>
              <a:t>hr</a:t>
            </a:r>
            <a:endParaRPr lang="en-US" dirty="0" err="1">
              <a:cs typeface="Calibri"/>
            </a:endParaRPr>
          </a:p>
          <a:p>
            <a:pPr lvl="1"/>
            <a:r>
              <a:rPr lang="en-US" dirty="0"/>
              <a:t>Replace blood loss with blood and fresh frozen plasma</a:t>
            </a:r>
          </a:p>
        </p:txBody>
      </p:sp>
    </p:spTree>
    <p:extLst>
      <p:ext uri="{BB962C8B-B14F-4D97-AF65-F5344CB8AC3E}">
        <p14:creationId xmlns:p14="http://schemas.microsoft.com/office/powerpoint/2010/main" val="355436044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Anesthetic Management </a:t>
            </a:r>
            <a:r>
              <a:rPr lang="en-US" dirty="0" err="1"/>
              <a:t>Cont</a:t>
            </a:r>
            <a:endParaRPr lang="en-US" dirty="0"/>
          </a:p>
        </p:txBody>
      </p:sp>
      <p:sp>
        <p:nvSpPr>
          <p:cNvPr id="3" name="Content Placeholder 2"/>
          <p:cNvSpPr>
            <a:spLocks noGrp="1"/>
          </p:cNvSpPr>
          <p:nvPr>
            <p:ph idx="1"/>
          </p:nvPr>
        </p:nvSpPr>
        <p:spPr/>
        <p:txBody>
          <a:bodyPr/>
          <a:lstStyle/>
          <a:p>
            <a:r>
              <a:rPr lang="en-US" dirty="0"/>
              <a:t>Usually these neonates are very sick and already intubated, but if not, an awake intubation or rapid sequence intubation is preferred</a:t>
            </a:r>
          </a:p>
          <a:p>
            <a:r>
              <a:rPr lang="en-US" dirty="0"/>
              <a:t>Avoid nitrous oxide to prevent further bowel distension</a:t>
            </a:r>
          </a:p>
          <a:p>
            <a:r>
              <a:rPr lang="en-US" dirty="0"/>
              <a:t>For maintenance, use air/oxygen mixture to maintain SpO2 around 90%</a:t>
            </a:r>
          </a:p>
        </p:txBody>
      </p:sp>
    </p:spTree>
    <p:extLst>
      <p:ext uri="{BB962C8B-B14F-4D97-AF65-F5344CB8AC3E}">
        <p14:creationId xmlns:p14="http://schemas.microsoft.com/office/powerpoint/2010/main" val="173302492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Anesthetic Management </a:t>
            </a:r>
          </a:p>
        </p:txBody>
      </p:sp>
      <p:sp>
        <p:nvSpPr>
          <p:cNvPr id="3" name="Content Placeholder 2"/>
          <p:cNvSpPr>
            <a:spLocks noGrp="1"/>
          </p:cNvSpPr>
          <p:nvPr>
            <p:ph idx="1"/>
          </p:nvPr>
        </p:nvSpPr>
        <p:spPr/>
        <p:txBody>
          <a:bodyPr/>
          <a:lstStyle/>
          <a:p>
            <a:r>
              <a:rPr lang="en-US" dirty="0"/>
              <a:t>Aggressively avoid hypothermia</a:t>
            </a:r>
          </a:p>
          <a:p>
            <a:pPr lvl="1"/>
            <a:r>
              <a:rPr lang="en-US" dirty="0"/>
              <a:t>Very warm OR temperature</a:t>
            </a:r>
          </a:p>
          <a:p>
            <a:pPr lvl="1"/>
            <a:r>
              <a:rPr lang="en-US" dirty="0"/>
              <a:t>Radiant heat lamps</a:t>
            </a:r>
          </a:p>
          <a:p>
            <a:pPr lvl="1"/>
            <a:r>
              <a:rPr lang="en-US" dirty="0"/>
              <a:t>Warming blankets</a:t>
            </a:r>
          </a:p>
          <a:p>
            <a:pPr lvl="1"/>
            <a:r>
              <a:rPr lang="en-US" dirty="0"/>
              <a:t>Warm IV fluids</a:t>
            </a:r>
          </a:p>
          <a:p>
            <a:pPr lvl="1"/>
            <a:r>
              <a:rPr lang="en-US" dirty="0"/>
              <a:t>Wrap head and extremities in plastic</a:t>
            </a:r>
          </a:p>
          <a:p>
            <a:pPr lvl="1"/>
            <a:r>
              <a:rPr lang="en-US" dirty="0"/>
              <a:t>Warm and humidify gases</a:t>
            </a:r>
          </a:p>
        </p:txBody>
      </p:sp>
    </p:spTree>
    <p:extLst>
      <p:ext uri="{BB962C8B-B14F-4D97-AF65-F5344CB8AC3E}">
        <p14:creationId xmlns:p14="http://schemas.microsoft.com/office/powerpoint/2010/main" val="408535373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Post-operatively</a:t>
            </a:r>
          </a:p>
        </p:txBody>
      </p:sp>
      <p:sp>
        <p:nvSpPr>
          <p:cNvPr id="3" name="Content Placeholder 2"/>
          <p:cNvSpPr>
            <a:spLocks noGrp="1"/>
          </p:cNvSpPr>
          <p:nvPr>
            <p:ph idx="1"/>
          </p:nvPr>
        </p:nvSpPr>
        <p:spPr/>
        <p:txBody>
          <a:bodyPr vert="horz" lIns="91440" tIns="45720" rIns="91440" bIns="45720" rtlCol="0" anchor="t">
            <a:normAutofit fontScale="77500" lnSpcReduction="20000"/>
          </a:bodyPr>
          <a:lstStyle/>
          <a:p>
            <a:r>
              <a:rPr lang="en-US" dirty="0"/>
              <a:t>Expect to continue ventilation in the NICU</a:t>
            </a:r>
          </a:p>
          <a:p>
            <a:r>
              <a:rPr lang="en-US" dirty="0"/>
              <a:t>Transport in warmed </a:t>
            </a:r>
            <a:r>
              <a:rPr lang="en-US" dirty="0" err="1"/>
              <a:t>isolette</a:t>
            </a:r>
            <a:r>
              <a:rPr lang="en-US" dirty="0"/>
              <a:t> with full monitoring</a:t>
            </a:r>
          </a:p>
          <a:p>
            <a:r>
              <a:rPr lang="en-US" dirty="0"/>
              <a:t>Expect a prolonged ileus and consider central line for TPN and continued inotrope support until sepsis is controlled.</a:t>
            </a:r>
            <a:endParaRPr lang="en-US" dirty="0">
              <a:cs typeface="Calibri"/>
            </a:endParaRPr>
          </a:p>
          <a:p>
            <a:r>
              <a:rPr lang="en-US" dirty="0">
                <a:cs typeface="Calibri"/>
              </a:rPr>
              <a:t>Infants that initially respond to medical management or a drain may still eventually need surgical management.</a:t>
            </a:r>
          </a:p>
          <a:p>
            <a:r>
              <a:rPr lang="en-US" dirty="0">
                <a:cs typeface="Calibri"/>
              </a:rPr>
              <a:t>Acute complications include infections, disseminated intravascular coagulation, and further metabolic or cardiovascular compromise.</a:t>
            </a:r>
          </a:p>
        </p:txBody>
      </p:sp>
    </p:spTree>
    <p:extLst>
      <p:ext uri="{BB962C8B-B14F-4D97-AF65-F5344CB8AC3E}">
        <p14:creationId xmlns:p14="http://schemas.microsoft.com/office/powerpoint/2010/main" val="303031704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dirty="0">
                <a:latin typeface="+mn-lt"/>
              </a:rPr>
              <a:t>Conclusions:</a:t>
            </a:r>
          </a:p>
        </p:txBody>
      </p:sp>
      <p:sp>
        <p:nvSpPr>
          <p:cNvPr id="3" name="Content Placeholder 2"/>
          <p:cNvSpPr>
            <a:spLocks noGrp="1"/>
          </p:cNvSpPr>
          <p:nvPr>
            <p:ph idx="1"/>
          </p:nvPr>
        </p:nvSpPr>
        <p:spPr>
          <a:xfrm>
            <a:off x="628650" y="1825625"/>
            <a:ext cx="7886700" cy="4748903"/>
          </a:xfrm>
        </p:spPr>
        <p:txBody>
          <a:bodyPr vert="horz" lIns="91440" tIns="45720" rIns="91440" bIns="45720" rtlCol="0" anchor="t">
            <a:normAutofit fontScale="92500" lnSpcReduction="10000"/>
          </a:bodyPr>
          <a:lstStyle/>
          <a:p>
            <a:r>
              <a:rPr lang="en-US" sz="3200" dirty="0"/>
              <a:t>Have a high suspicion for NEC – especially for the low birth weight preterm infants.</a:t>
            </a:r>
          </a:p>
          <a:p>
            <a:r>
              <a:rPr lang="en-US" sz="3200" dirty="0">
                <a:cs typeface="Calibri"/>
              </a:rPr>
              <a:t>Not every patient with NEC will need a laparotomy, a drain or medical management are options for the correct patient population.</a:t>
            </a:r>
            <a:endParaRPr lang="en-US" sz="3200" dirty="0"/>
          </a:p>
          <a:p>
            <a:r>
              <a:rPr lang="en-US" sz="3200" dirty="0"/>
              <a:t>Intraoperatively, expect dramatically high fluid requirements, and consider inotropic support.</a:t>
            </a:r>
            <a:endParaRPr lang="en-US" sz="3200" dirty="0">
              <a:cs typeface="Calibri"/>
            </a:endParaRPr>
          </a:p>
          <a:p>
            <a:r>
              <a:rPr lang="en-US" sz="3200" dirty="0"/>
              <a:t>Worry about hypothermia, and aggressively try to prevent.</a:t>
            </a:r>
            <a:endParaRPr lang="en-US" sz="3200" dirty="0">
              <a:cs typeface="Calibri"/>
            </a:endParaRPr>
          </a:p>
          <a:p>
            <a:r>
              <a:rPr lang="en-US" sz="3200" dirty="0"/>
              <a:t>Continue ventilation and cardiovascular support post-operatively</a:t>
            </a:r>
            <a:endParaRPr lang="en-US" sz="3200">
              <a:cs typeface="Calibri"/>
            </a:endParaRPr>
          </a:p>
        </p:txBody>
      </p:sp>
    </p:spTree>
    <p:extLst>
      <p:ext uri="{BB962C8B-B14F-4D97-AF65-F5344CB8AC3E}">
        <p14:creationId xmlns:p14="http://schemas.microsoft.com/office/powerpoint/2010/main" val="21463147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mn-lt"/>
              </a:rPr>
              <a:t>Disclosures</a:t>
            </a:r>
          </a:p>
        </p:txBody>
      </p:sp>
      <p:sp>
        <p:nvSpPr>
          <p:cNvPr id="3" name="Content Placeholder 2"/>
          <p:cNvSpPr>
            <a:spLocks noGrp="1"/>
          </p:cNvSpPr>
          <p:nvPr>
            <p:ph idx="1"/>
          </p:nvPr>
        </p:nvSpPr>
        <p:spPr>
          <a:xfrm>
            <a:off x="628650" y="2666999"/>
            <a:ext cx="7886700" cy="2057401"/>
          </a:xfrm>
        </p:spPr>
        <p:txBody>
          <a:bodyPr/>
          <a:lstStyle/>
          <a:p>
            <a:pPr marL="0" indent="0">
              <a:buNone/>
            </a:pPr>
            <a:r>
              <a:rPr lang="en-US" dirty="0">
                <a:ea typeface="MS PGothic" charset="0"/>
              </a:rPr>
              <a:t>No relevant financial relationships</a:t>
            </a:r>
          </a:p>
          <a:p>
            <a:pPr marL="0" indent="0">
              <a:buNone/>
            </a:pPr>
            <a:endParaRPr lang="en-US" dirty="0"/>
          </a:p>
        </p:txBody>
      </p:sp>
    </p:spTree>
    <p:extLst>
      <p:ext uri="{BB962C8B-B14F-4D97-AF65-F5344CB8AC3E}">
        <p14:creationId xmlns:p14="http://schemas.microsoft.com/office/powerpoint/2010/main" val="208856450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dirty="0">
                <a:latin typeface="+mn-lt"/>
              </a:rPr>
              <a:t>References:</a:t>
            </a:r>
          </a:p>
        </p:txBody>
      </p:sp>
      <p:sp>
        <p:nvSpPr>
          <p:cNvPr id="3" name="Content Placeholder 2"/>
          <p:cNvSpPr>
            <a:spLocks noGrp="1"/>
          </p:cNvSpPr>
          <p:nvPr>
            <p:ph idx="1"/>
          </p:nvPr>
        </p:nvSpPr>
        <p:spPr/>
        <p:txBody>
          <a:bodyPr vert="horz" lIns="91440" tIns="45720" rIns="91440" bIns="45720" rtlCol="0" anchor="t">
            <a:normAutofit fontScale="55000" lnSpcReduction="20000"/>
          </a:bodyPr>
          <a:lstStyle/>
          <a:p>
            <a:pPr marL="514350" indent="-514350">
              <a:buFont typeface="+mj-lt"/>
              <a:buAutoNum type="arabicPeriod"/>
            </a:pPr>
            <a:r>
              <a:rPr lang="en-US" dirty="0"/>
              <a:t>Pierro A. The surgical management of necrotizing enterocolitis. </a:t>
            </a:r>
            <a:r>
              <a:rPr lang="en-US" i="1" dirty="0"/>
              <a:t>Early Hum Dev. </a:t>
            </a:r>
            <a:r>
              <a:rPr lang="en-US" dirty="0"/>
              <a:t>2005 Jan; 81(1): 79-85.</a:t>
            </a:r>
          </a:p>
          <a:p>
            <a:pPr marL="514350" indent="-514350">
              <a:buFont typeface="+mj-lt"/>
              <a:buAutoNum type="arabicPeriod"/>
            </a:pPr>
            <a:r>
              <a:rPr lang="en-US" dirty="0"/>
              <a:t>Sodhi P, </a:t>
            </a:r>
            <a:r>
              <a:rPr lang="en-US" dirty="0" err="1"/>
              <a:t>Fiset</a:t>
            </a:r>
            <a:r>
              <a:rPr lang="en-US" dirty="0"/>
              <a:t> P. Necrotizing enterocolitis. </a:t>
            </a:r>
            <a:r>
              <a:rPr lang="en-US" i="1" dirty="0"/>
              <a:t>Continuing education in </a:t>
            </a:r>
            <a:r>
              <a:rPr lang="en-US" i="1" dirty="0" err="1"/>
              <a:t>Anaethesia</a:t>
            </a:r>
            <a:r>
              <a:rPr lang="en-US" i="1" dirty="0"/>
              <a:t>. </a:t>
            </a:r>
            <a:r>
              <a:rPr lang="en-US" dirty="0"/>
              <a:t>2012; 12 (1): 1-4.</a:t>
            </a:r>
          </a:p>
          <a:p>
            <a:pPr marL="514350" indent="-514350">
              <a:buFont typeface="+mj-lt"/>
              <a:buAutoNum type="arabicPeriod"/>
            </a:pPr>
            <a:r>
              <a:rPr lang="en-US" dirty="0"/>
              <a:t>Kliegman R. Neonatal necrotizing enterocolitis: bridging the basic science with the clinical disease. </a:t>
            </a:r>
            <a:r>
              <a:rPr lang="en-US" i="1" dirty="0"/>
              <a:t>J pediatric </a:t>
            </a:r>
            <a:r>
              <a:rPr lang="en-US" dirty="0"/>
              <a:t>1990: 117: 833-835.</a:t>
            </a:r>
          </a:p>
          <a:p>
            <a:pPr marL="514350" indent="-514350">
              <a:buFont typeface="+mj-lt"/>
              <a:buAutoNum type="arabicPeriod"/>
            </a:pPr>
            <a:r>
              <a:rPr lang="en-US" dirty="0"/>
              <a:t>Hillier S. Neonatal anesthesia. </a:t>
            </a:r>
            <a:r>
              <a:rPr lang="en-US" i="1" dirty="0" err="1"/>
              <a:t>Semin</a:t>
            </a:r>
            <a:r>
              <a:rPr lang="en-US" i="1" dirty="0"/>
              <a:t> </a:t>
            </a:r>
            <a:r>
              <a:rPr lang="en-US" i="1" dirty="0" err="1"/>
              <a:t>Pediatr</a:t>
            </a:r>
            <a:r>
              <a:rPr lang="en-US" i="1" dirty="0"/>
              <a:t> Surg. </a:t>
            </a:r>
            <a:r>
              <a:rPr lang="en-US" dirty="0"/>
              <a:t>2004 Aug; 13 (3): 142-151.</a:t>
            </a:r>
          </a:p>
          <a:p>
            <a:pPr marL="514350" indent="-514350">
              <a:buFont typeface="+mj-lt"/>
              <a:buAutoNum type="arabicPeriod"/>
            </a:pPr>
            <a:r>
              <a:rPr lang="en-US" dirty="0"/>
              <a:t>Kim JH. Neonatal necrotizing enterocolitis: Clinical features and diagnosis. </a:t>
            </a:r>
            <a:r>
              <a:rPr lang="en-US" i="1" dirty="0"/>
              <a:t>UpToDate. </a:t>
            </a:r>
            <a:r>
              <a:rPr lang="en-US" dirty="0"/>
              <a:t>Updated June 21, 2019, from </a:t>
            </a:r>
            <a:r>
              <a:rPr lang="en-US" dirty="0">
                <a:hlinkClick r:id="rId2"/>
              </a:rPr>
              <a:t>https://www.uptodate.com/contents/neonatal-necrotizing-enterocolitis-management#H7</a:t>
            </a:r>
            <a:endParaRPr lang="en-US" dirty="0">
              <a:cs typeface="Calibri"/>
              <a:hlinkClick r:id="rId2"/>
            </a:endParaRPr>
          </a:p>
          <a:p>
            <a:pPr marL="514350" indent="-514350">
              <a:buAutoNum type="arabicPeriod"/>
            </a:pPr>
            <a:r>
              <a:rPr lang="en-US" dirty="0">
                <a:cs typeface="Calibri"/>
              </a:rPr>
              <a:t>Neu J. Necrotizing Enterocolitis. </a:t>
            </a:r>
            <a:r>
              <a:rPr lang="en-US" i="1" dirty="0">
                <a:cs typeface="Calibri"/>
              </a:rPr>
              <a:t>N </a:t>
            </a:r>
            <a:r>
              <a:rPr lang="en-US" i="1" dirty="0" err="1">
                <a:cs typeface="Calibri"/>
              </a:rPr>
              <a:t>Engl</a:t>
            </a:r>
            <a:r>
              <a:rPr lang="en-US" i="1" dirty="0">
                <a:cs typeface="Calibri"/>
              </a:rPr>
              <a:t> J Med. </a:t>
            </a:r>
            <a:r>
              <a:rPr lang="en-US" dirty="0">
                <a:cs typeface="Calibri"/>
              </a:rPr>
              <a:t>2011 Jan 20; 364: 255-64.</a:t>
            </a:r>
          </a:p>
        </p:txBody>
      </p:sp>
    </p:spTree>
    <p:extLst>
      <p:ext uri="{BB962C8B-B14F-4D97-AF65-F5344CB8AC3E}">
        <p14:creationId xmlns:p14="http://schemas.microsoft.com/office/powerpoint/2010/main" val="34143228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mn-lt"/>
              </a:rPr>
              <a:t>Learning Objectives:</a:t>
            </a:r>
          </a:p>
        </p:txBody>
      </p:sp>
      <p:sp>
        <p:nvSpPr>
          <p:cNvPr id="3" name="Content Placeholder 2"/>
          <p:cNvSpPr>
            <a:spLocks noGrp="1"/>
          </p:cNvSpPr>
          <p:nvPr>
            <p:ph idx="1"/>
          </p:nvPr>
        </p:nvSpPr>
        <p:spPr/>
        <p:txBody>
          <a:bodyPr>
            <a:normAutofit/>
          </a:bodyPr>
          <a:lstStyle/>
          <a:p>
            <a:r>
              <a:rPr lang="en-US" dirty="0"/>
              <a:t>The learner will be able to identify key features of NEC</a:t>
            </a:r>
          </a:p>
          <a:p>
            <a:r>
              <a:rPr lang="en-US" dirty="0"/>
              <a:t>The learner will be able to describe the pathophysiology of NEC</a:t>
            </a:r>
          </a:p>
          <a:p>
            <a:r>
              <a:rPr lang="en-US" dirty="0"/>
              <a:t>The learner will be able to describe implications of NEC on anesthetic preparation</a:t>
            </a:r>
          </a:p>
          <a:p>
            <a:endParaRPr lang="en-US" dirty="0"/>
          </a:p>
          <a:p>
            <a:pPr marL="0" indent="0">
              <a:buNone/>
            </a:pPr>
            <a:endParaRPr lang="en-US" dirty="0"/>
          </a:p>
        </p:txBody>
      </p:sp>
    </p:spTree>
    <p:extLst>
      <p:ext uri="{BB962C8B-B14F-4D97-AF65-F5344CB8AC3E}">
        <p14:creationId xmlns:p14="http://schemas.microsoft.com/office/powerpoint/2010/main" val="12285973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mn-lt"/>
              </a:rPr>
              <a:t>Background Information</a:t>
            </a:r>
          </a:p>
        </p:txBody>
      </p:sp>
      <p:sp>
        <p:nvSpPr>
          <p:cNvPr id="3" name="Content Placeholder 2"/>
          <p:cNvSpPr>
            <a:spLocks noGrp="1"/>
          </p:cNvSpPr>
          <p:nvPr>
            <p:ph idx="1"/>
          </p:nvPr>
        </p:nvSpPr>
        <p:spPr/>
        <p:txBody>
          <a:bodyPr>
            <a:normAutofit fontScale="77500" lnSpcReduction="20000"/>
          </a:bodyPr>
          <a:lstStyle/>
          <a:p>
            <a:r>
              <a:rPr lang="en-US" dirty="0"/>
              <a:t>Necrotizing </a:t>
            </a:r>
            <a:r>
              <a:rPr lang="en-US" dirty="0" err="1"/>
              <a:t>enterocolitis</a:t>
            </a:r>
            <a:r>
              <a:rPr lang="en-US" dirty="0"/>
              <a:t> (NEC) is the most common gastrointestinal emergency in neonatal intensive care units. </a:t>
            </a:r>
          </a:p>
          <a:p>
            <a:pPr lvl="1"/>
            <a:r>
              <a:rPr lang="en-US" dirty="0"/>
              <a:t>True incidence is unknown, but in US proven NEC occurs in 1-3 per 1000 live births.</a:t>
            </a:r>
          </a:p>
          <a:p>
            <a:pPr lvl="1"/>
            <a:r>
              <a:rPr lang="en-US" dirty="0"/>
              <a:t>Globally, the reported incidence varies from 2-7% across NICUs.</a:t>
            </a:r>
          </a:p>
          <a:p>
            <a:pPr lvl="1"/>
            <a:r>
              <a:rPr lang="en-US" dirty="0"/>
              <a:t>Over 90% of cases are associated with very low birth weight neonates (&lt;1500 g) born &lt;32 weeks.</a:t>
            </a:r>
          </a:p>
          <a:p>
            <a:r>
              <a:rPr lang="en-US" dirty="0"/>
              <a:t>Outcomes</a:t>
            </a:r>
          </a:p>
          <a:p>
            <a:pPr lvl="1"/>
            <a:r>
              <a:rPr lang="en-US" dirty="0"/>
              <a:t>Mortality rates range from 15-30% </a:t>
            </a:r>
          </a:p>
          <a:p>
            <a:pPr lvl="1"/>
            <a:r>
              <a:rPr lang="en-US" dirty="0"/>
              <a:t>Mortality is inversely related to gestational age and birth weight.</a:t>
            </a:r>
          </a:p>
        </p:txBody>
      </p:sp>
    </p:spTree>
    <p:extLst>
      <p:ext uri="{BB962C8B-B14F-4D97-AF65-F5344CB8AC3E}">
        <p14:creationId xmlns:p14="http://schemas.microsoft.com/office/powerpoint/2010/main" val="38816065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Backgroung</a:t>
            </a:r>
            <a:r>
              <a:rPr lang="en-US" dirty="0"/>
              <a:t> information continued</a:t>
            </a:r>
          </a:p>
        </p:txBody>
      </p:sp>
      <p:sp>
        <p:nvSpPr>
          <p:cNvPr id="3" name="Content Placeholder 2"/>
          <p:cNvSpPr>
            <a:spLocks noGrp="1"/>
          </p:cNvSpPr>
          <p:nvPr>
            <p:ph idx="1"/>
          </p:nvPr>
        </p:nvSpPr>
        <p:spPr/>
        <p:txBody>
          <a:bodyPr>
            <a:normAutofit fontScale="77500" lnSpcReduction="20000"/>
          </a:bodyPr>
          <a:lstStyle/>
          <a:p>
            <a:r>
              <a:rPr lang="en-US" dirty="0"/>
              <a:t>NEC in Preterm Infants</a:t>
            </a:r>
          </a:p>
          <a:p>
            <a:pPr lvl="1"/>
            <a:r>
              <a:rPr lang="en-US" dirty="0"/>
              <a:t>Incidence of NEC increases in very low birth weight (VLBW) infants (&lt;1500g) and infants born at &lt;32 week gestation.</a:t>
            </a:r>
          </a:p>
          <a:p>
            <a:pPr lvl="1"/>
            <a:r>
              <a:rPr lang="en-US" dirty="0"/>
              <a:t>Rates of NEC increased 5-fold for infants &lt;1000g and &lt;28 weeks.</a:t>
            </a:r>
          </a:p>
          <a:p>
            <a:r>
              <a:rPr lang="en-US" dirty="0"/>
              <a:t>NEC in Term Infants</a:t>
            </a:r>
          </a:p>
          <a:p>
            <a:pPr lvl="1"/>
            <a:r>
              <a:rPr lang="en-US" dirty="0"/>
              <a:t>10-15% of NEC cases occur in term infants</a:t>
            </a:r>
          </a:p>
          <a:p>
            <a:pPr lvl="1"/>
            <a:r>
              <a:rPr lang="en-US" dirty="0"/>
              <a:t>Studies demonstrate increased incidence in infants receiving non-human milk and have pre-existing illness</a:t>
            </a:r>
          </a:p>
          <a:p>
            <a:pPr lvl="1"/>
            <a:r>
              <a:rPr lang="en-US" dirty="0"/>
              <a:t>Associated conditions: sepsis, congenital heart disease, perinatal hypoxia, and fetal growth restriction.</a:t>
            </a:r>
          </a:p>
          <a:p>
            <a:pPr marL="0" indent="0">
              <a:buNone/>
            </a:pPr>
            <a:endParaRPr lang="en-US" dirty="0"/>
          </a:p>
        </p:txBody>
      </p:sp>
    </p:spTree>
    <p:extLst>
      <p:ext uri="{BB962C8B-B14F-4D97-AF65-F5344CB8AC3E}">
        <p14:creationId xmlns:p14="http://schemas.microsoft.com/office/powerpoint/2010/main" val="26765964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mn-lt"/>
              </a:rPr>
              <a:t>Clinical Presentation</a:t>
            </a:r>
          </a:p>
        </p:txBody>
      </p:sp>
      <p:sp>
        <p:nvSpPr>
          <p:cNvPr id="3" name="Content Placeholder 2"/>
          <p:cNvSpPr>
            <a:spLocks noGrp="1"/>
          </p:cNvSpPr>
          <p:nvPr>
            <p:ph idx="1"/>
          </p:nvPr>
        </p:nvSpPr>
        <p:spPr>
          <a:xfrm>
            <a:off x="628650" y="1447800"/>
            <a:ext cx="7886700" cy="4729163"/>
          </a:xfrm>
        </p:spPr>
        <p:txBody>
          <a:bodyPr>
            <a:noAutofit/>
          </a:bodyPr>
          <a:lstStyle/>
          <a:p>
            <a:r>
              <a:rPr lang="en-US" sz="2000" dirty="0"/>
              <a:t>NEC can present with both GI and systemic signs.</a:t>
            </a:r>
          </a:p>
          <a:p>
            <a:r>
              <a:rPr lang="en-US" sz="2000" dirty="0"/>
              <a:t>Most common presentation:</a:t>
            </a:r>
          </a:p>
          <a:p>
            <a:pPr lvl="1"/>
            <a:r>
              <a:rPr lang="en-US" sz="2000" dirty="0"/>
              <a:t>Sudden change in feeding tolerance</a:t>
            </a:r>
          </a:p>
          <a:p>
            <a:pPr lvl="1"/>
            <a:r>
              <a:rPr lang="en-US" sz="2000" dirty="0"/>
              <a:t>Abdominal distension and tenderness</a:t>
            </a:r>
          </a:p>
          <a:p>
            <a:pPr lvl="1"/>
            <a:r>
              <a:rPr lang="en-US" sz="2000" dirty="0"/>
              <a:t>Lethargy</a:t>
            </a:r>
          </a:p>
          <a:p>
            <a:pPr lvl="1"/>
            <a:r>
              <a:rPr lang="en-US" sz="2000" dirty="0"/>
              <a:t>Respiratory distress</a:t>
            </a:r>
          </a:p>
          <a:p>
            <a:pPr lvl="1"/>
            <a:r>
              <a:rPr lang="en-US" sz="2000" dirty="0"/>
              <a:t>Temperature instability (sudden variation and inability to maintain </a:t>
            </a:r>
            <a:r>
              <a:rPr lang="en-US" sz="2000" dirty="0" err="1"/>
              <a:t>normothermia</a:t>
            </a:r>
            <a:r>
              <a:rPr lang="en-US" sz="2000" dirty="0"/>
              <a:t>)</a:t>
            </a:r>
          </a:p>
          <a:p>
            <a:pPr lvl="1"/>
            <a:r>
              <a:rPr lang="en-US" sz="2000" dirty="0"/>
              <a:t>Signs of hemodynamic instability</a:t>
            </a:r>
          </a:p>
          <a:p>
            <a:r>
              <a:rPr lang="en-US" sz="2000" dirty="0"/>
              <a:t>Timing of presentation</a:t>
            </a:r>
          </a:p>
          <a:p>
            <a:pPr lvl="1"/>
            <a:r>
              <a:rPr lang="en-US" sz="2000" dirty="0"/>
              <a:t>Onset of symptoms varies and may be inversely related to gestational age.</a:t>
            </a:r>
          </a:p>
          <a:p>
            <a:pPr lvl="2"/>
            <a:r>
              <a:rPr lang="en-US" sz="2000" dirty="0"/>
              <a:t>Median age of onset of NEC</a:t>
            </a:r>
          </a:p>
          <a:p>
            <a:pPr lvl="3"/>
            <a:r>
              <a:rPr lang="en-US" sz="2000" dirty="0"/>
              <a:t>GA less than 26 weeks – 23 days</a:t>
            </a:r>
          </a:p>
          <a:p>
            <a:pPr lvl="3"/>
            <a:r>
              <a:rPr lang="en-US" sz="2000" dirty="0"/>
              <a:t>GA greater than 31 weeks – 11 days</a:t>
            </a:r>
          </a:p>
        </p:txBody>
      </p:sp>
    </p:spTree>
    <p:extLst>
      <p:ext uri="{BB962C8B-B14F-4D97-AF65-F5344CB8AC3E}">
        <p14:creationId xmlns:p14="http://schemas.microsoft.com/office/powerpoint/2010/main" val="17471537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mn-lt"/>
              </a:rPr>
              <a:t>Making the Diagnosis</a:t>
            </a:r>
          </a:p>
        </p:txBody>
      </p:sp>
      <p:sp>
        <p:nvSpPr>
          <p:cNvPr id="3" name="Content Placeholder 2"/>
          <p:cNvSpPr>
            <a:spLocks noGrp="1"/>
          </p:cNvSpPr>
          <p:nvPr>
            <p:ph idx="1"/>
          </p:nvPr>
        </p:nvSpPr>
        <p:spPr/>
        <p:txBody>
          <a:bodyPr>
            <a:normAutofit fontScale="77500" lnSpcReduction="20000"/>
          </a:bodyPr>
          <a:lstStyle/>
          <a:p>
            <a:r>
              <a:rPr lang="en-US" dirty="0"/>
              <a:t>Radiologic findings:</a:t>
            </a:r>
          </a:p>
          <a:p>
            <a:pPr lvl="1"/>
            <a:r>
              <a:rPr lang="en-US" dirty="0"/>
              <a:t>Plain x-rays may demonstrate free intraperitoneal air, dilated loops of bowel, ascites, and pneumatosis </a:t>
            </a:r>
            <a:r>
              <a:rPr lang="en-US" dirty="0" err="1"/>
              <a:t>intestinalis</a:t>
            </a:r>
            <a:r>
              <a:rPr lang="en-US" dirty="0"/>
              <a:t>.</a:t>
            </a:r>
          </a:p>
          <a:p>
            <a:pPr lvl="1"/>
            <a:r>
              <a:rPr lang="en-US" dirty="0"/>
              <a:t>Ultrasound of abdomen can demonstrate absence of mesenteric blood flow.</a:t>
            </a:r>
          </a:p>
          <a:p>
            <a:pPr lvl="1"/>
            <a:r>
              <a:rPr lang="en-US" dirty="0"/>
              <a:t>Contrast enemas are NOT recommended and may cause more harm</a:t>
            </a:r>
          </a:p>
          <a:p>
            <a:r>
              <a:rPr lang="en-US" dirty="0"/>
              <a:t>Laboratory findings (not diagnostic on their own)</a:t>
            </a:r>
          </a:p>
          <a:p>
            <a:pPr lvl="1"/>
            <a:r>
              <a:rPr lang="en-US" dirty="0"/>
              <a:t>Thrombocytopenia</a:t>
            </a:r>
          </a:p>
          <a:p>
            <a:pPr lvl="1"/>
            <a:r>
              <a:rPr lang="en-US" dirty="0"/>
              <a:t>Metabolic acidosis</a:t>
            </a:r>
          </a:p>
          <a:p>
            <a:pPr lvl="1"/>
            <a:r>
              <a:rPr lang="en-US" dirty="0"/>
              <a:t>Coagulopathy</a:t>
            </a:r>
          </a:p>
          <a:p>
            <a:pPr lvl="1"/>
            <a:r>
              <a:rPr lang="en-US" dirty="0" err="1"/>
              <a:t>Persistantly</a:t>
            </a:r>
            <a:r>
              <a:rPr lang="en-US" dirty="0"/>
              <a:t> high levels of C-reactive protein</a:t>
            </a:r>
          </a:p>
        </p:txBody>
      </p:sp>
    </p:spTree>
    <p:extLst>
      <p:ext uri="{BB962C8B-B14F-4D97-AF65-F5344CB8AC3E}">
        <p14:creationId xmlns:p14="http://schemas.microsoft.com/office/powerpoint/2010/main" val="204352039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Abdominal Imaging in NEC</a:t>
            </a:r>
          </a:p>
        </p:txBody>
      </p:sp>
      <p:pic>
        <p:nvPicPr>
          <p:cNvPr id="4" name="Content Placeholder 3"/>
          <p:cNvPicPr>
            <a:picLocks noGrp="1" noChangeAspect="1"/>
          </p:cNvPicPr>
          <p:nvPr>
            <p:ph idx="1"/>
          </p:nvPr>
        </p:nvPicPr>
        <p:blipFill>
          <a:blip r:embed="rId3" cstate="print">
            <a:extLst>
              <a:ext uri="{28A0092B-C50C-407E-A947-70E740481C1C}">
                <a14:useLocalDpi xmlns:a14="http://schemas.microsoft.com/office/drawing/2010/main" val="0"/>
              </a:ext>
            </a:extLst>
          </a:blip>
          <a:stretch>
            <a:fillRect/>
          </a:stretch>
        </p:blipFill>
        <p:spPr>
          <a:xfrm>
            <a:off x="2864353" y="1825625"/>
            <a:ext cx="3415294" cy="4351338"/>
          </a:xfrm>
        </p:spPr>
      </p:pic>
      <p:sp>
        <p:nvSpPr>
          <p:cNvPr id="5" name="TextBox 4"/>
          <p:cNvSpPr txBox="1"/>
          <p:nvPr/>
        </p:nvSpPr>
        <p:spPr>
          <a:xfrm>
            <a:off x="6553200" y="2971800"/>
            <a:ext cx="2286000" cy="1754326"/>
          </a:xfrm>
          <a:prstGeom prst="rect">
            <a:avLst/>
          </a:prstGeom>
          <a:noFill/>
        </p:spPr>
        <p:txBody>
          <a:bodyPr wrap="square" rtlCol="0">
            <a:spAutoFit/>
          </a:bodyPr>
          <a:lstStyle/>
          <a:p>
            <a:r>
              <a:rPr lang="en-US" dirty="0"/>
              <a:t>Abdominal x-ray of neonate with NEC demonstrating dilated loops of bowels and arrows indicating pneumatosis</a:t>
            </a:r>
          </a:p>
        </p:txBody>
      </p:sp>
      <p:sp>
        <p:nvSpPr>
          <p:cNvPr id="3" name="TextBox 2">
            <a:extLst>
              <a:ext uri="{FF2B5EF4-FFF2-40B4-BE49-F238E27FC236}">
                <a16:creationId xmlns:a16="http://schemas.microsoft.com/office/drawing/2014/main" id="{941AF790-D2F5-E344-BA61-9283F460CB9C}"/>
              </a:ext>
            </a:extLst>
          </p:cNvPr>
          <p:cNvSpPr txBox="1"/>
          <p:nvPr/>
        </p:nvSpPr>
        <p:spPr>
          <a:xfrm>
            <a:off x="6553200" y="6594411"/>
            <a:ext cx="2683748" cy="261610"/>
          </a:xfrm>
          <a:prstGeom prst="rect">
            <a:avLst/>
          </a:prstGeom>
          <a:noFill/>
        </p:spPr>
        <p:txBody>
          <a:bodyPr wrap="none" rtlCol="0">
            <a:spAutoFit/>
          </a:bodyPr>
          <a:lstStyle/>
          <a:p>
            <a:r>
              <a:rPr lang="en-US" sz="1100" dirty="0"/>
              <a:t>Santos IG, et al. </a:t>
            </a:r>
            <a:r>
              <a:rPr lang="en-US" sz="1100" dirty="0" err="1"/>
              <a:t>Radiologia</a:t>
            </a:r>
            <a:r>
              <a:rPr lang="en-US" sz="1100" dirty="0"/>
              <a:t> </a:t>
            </a:r>
            <a:r>
              <a:rPr lang="en-US" sz="1100" dirty="0" err="1"/>
              <a:t>Brasileria</a:t>
            </a:r>
            <a:r>
              <a:rPr lang="en-US" sz="1100" dirty="0"/>
              <a:t> 2018.  </a:t>
            </a:r>
          </a:p>
        </p:txBody>
      </p:sp>
    </p:spTree>
    <p:extLst>
      <p:ext uri="{BB962C8B-B14F-4D97-AF65-F5344CB8AC3E}">
        <p14:creationId xmlns:p14="http://schemas.microsoft.com/office/powerpoint/2010/main" val="21140835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Making the diagnosis</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896980404"/>
              </p:ext>
            </p:extLst>
          </p:nvPr>
        </p:nvGraphicFramePr>
        <p:xfrm>
          <a:off x="571141" y="1541061"/>
          <a:ext cx="8210548" cy="5120152"/>
        </p:xfrm>
        <a:graphic>
          <a:graphicData uri="http://schemas.openxmlformats.org/drawingml/2006/table">
            <a:tbl>
              <a:tblPr firstRow="1" bandRow="1">
                <a:tableStyleId>{5C22544A-7EE6-4342-B048-85BDC9FD1C3A}</a:tableStyleId>
              </a:tblPr>
              <a:tblGrid>
                <a:gridCol w="2052637">
                  <a:extLst>
                    <a:ext uri="{9D8B030D-6E8A-4147-A177-3AD203B41FA5}">
                      <a16:colId xmlns:a16="http://schemas.microsoft.com/office/drawing/2014/main" val="3092132171"/>
                    </a:ext>
                  </a:extLst>
                </a:gridCol>
                <a:gridCol w="2052637">
                  <a:extLst>
                    <a:ext uri="{9D8B030D-6E8A-4147-A177-3AD203B41FA5}">
                      <a16:colId xmlns:a16="http://schemas.microsoft.com/office/drawing/2014/main" val="4189171265"/>
                    </a:ext>
                  </a:extLst>
                </a:gridCol>
                <a:gridCol w="2052637">
                  <a:extLst>
                    <a:ext uri="{9D8B030D-6E8A-4147-A177-3AD203B41FA5}">
                      <a16:colId xmlns:a16="http://schemas.microsoft.com/office/drawing/2014/main" val="2428607037"/>
                    </a:ext>
                  </a:extLst>
                </a:gridCol>
                <a:gridCol w="2052637">
                  <a:extLst>
                    <a:ext uri="{9D8B030D-6E8A-4147-A177-3AD203B41FA5}">
                      <a16:colId xmlns:a16="http://schemas.microsoft.com/office/drawing/2014/main" val="2151796352"/>
                    </a:ext>
                  </a:extLst>
                </a:gridCol>
              </a:tblGrid>
              <a:tr h="468135">
                <a:tc>
                  <a:txBody>
                    <a:bodyPr/>
                    <a:lstStyle/>
                    <a:p>
                      <a:r>
                        <a:rPr lang="en-US" sz="1600" b="1" dirty="0"/>
                        <a:t>Diagnosis</a:t>
                      </a:r>
                    </a:p>
                  </a:txBody>
                  <a:tcPr/>
                </a:tc>
                <a:tc>
                  <a:txBody>
                    <a:bodyPr/>
                    <a:lstStyle/>
                    <a:p>
                      <a:r>
                        <a:rPr lang="en-US" sz="1600" b="1" dirty="0"/>
                        <a:t>Signs</a:t>
                      </a:r>
                    </a:p>
                  </a:txBody>
                  <a:tcPr/>
                </a:tc>
                <a:tc>
                  <a:txBody>
                    <a:bodyPr/>
                    <a:lstStyle/>
                    <a:p>
                      <a:r>
                        <a:rPr lang="en-US" sz="1600" b="1" dirty="0"/>
                        <a:t>Symptoms</a:t>
                      </a:r>
                    </a:p>
                  </a:txBody>
                  <a:tcPr/>
                </a:tc>
                <a:tc>
                  <a:txBody>
                    <a:bodyPr/>
                    <a:lstStyle/>
                    <a:p>
                      <a:r>
                        <a:rPr lang="en-US" sz="1600" b="1" dirty="0"/>
                        <a:t>Treatment</a:t>
                      </a:r>
                    </a:p>
                  </a:txBody>
                  <a:tcPr/>
                </a:tc>
                <a:extLst>
                  <a:ext uri="{0D108BD9-81ED-4DB2-BD59-A6C34878D82A}">
                    <a16:rowId xmlns:a16="http://schemas.microsoft.com/office/drawing/2014/main" val="3705099491"/>
                  </a:ext>
                </a:extLst>
              </a:tr>
              <a:tr h="1346688">
                <a:tc>
                  <a:txBody>
                    <a:bodyPr/>
                    <a:lstStyle/>
                    <a:p>
                      <a:r>
                        <a:rPr lang="en-US" sz="1600" dirty="0"/>
                        <a:t>Suspected</a:t>
                      </a:r>
                      <a:r>
                        <a:rPr lang="en-US" sz="1600" baseline="0" dirty="0"/>
                        <a:t> NEC</a:t>
                      </a:r>
                      <a:endParaRPr lang="en-US" sz="1600" dirty="0"/>
                    </a:p>
                  </a:txBody>
                  <a:tcPr/>
                </a:tc>
                <a:tc>
                  <a:txBody>
                    <a:bodyPr/>
                    <a:lstStyle/>
                    <a:p>
                      <a:r>
                        <a:rPr lang="en-US" sz="1600" dirty="0"/>
                        <a:t>Abdominal distension</a:t>
                      </a:r>
                      <a:r>
                        <a:rPr lang="en-US" sz="1600" baseline="0" dirty="0"/>
                        <a:t> and feeding intolerance, </a:t>
                      </a:r>
                      <a:r>
                        <a:rPr lang="en-US" sz="1600" baseline="0" dirty="0" err="1"/>
                        <a:t>heme</a:t>
                      </a:r>
                      <a:r>
                        <a:rPr lang="en-US" sz="1600" baseline="0" dirty="0"/>
                        <a:t>-positive stool</a:t>
                      </a:r>
                      <a:endParaRPr lang="en-US" sz="1600" dirty="0"/>
                    </a:p>
                  </a:txBody>
                  <a:tcPr/>
                </a:tc>
                <a:tc>
                  <a:txBody>
                    <a:bodyPr/>
                    <a:lstStyle/>
                    <a:p>
                      <a:r>
                        <a:rPr lang="en-US" sz="1600" dirty="0"/>
                        <a:t>Normal</a:t>
                      </a:r>
                      <a:r>
                        <a:rPr lang="en-US" sz="1600" baseline="0" dirty="0"/>
                        <a:t> X-rays or mild dilation, no signs of pneumatosis or portal vein gas.  </a:t>
                      </a:r>
                      <a:endParaRPr lang="en-US" sz="1600" dirty="0"/>
                    </a:p>
                  </a:txBody>
                  <a:tcPr/>
                </a:tc>
                <a:tc>
                  <a:txBody>
                    <a:bodyPr/>
                    <a:lstStyle/>
                    <a:p>
                      <a:r>
                        <a:rPr lang="en-US" sz="1600" dirty="0"/>
                        <a:t>Close observation, consider bowel decompression and holding feeds. Consider blood cultures, broad</a:t>
                      </a:r>
                      <a:r>
                        <a:rPr lang="en-US" sz="1600" baseline="0" dirty="0"/>
                        <a:t> spectrum antibiotics.</a:t>
                      </a:r>
                      <a:endParaRPr lang="en-US" sz="1600" dirty="0"/>
                    </a:p>
                  </a:txBody>
                  <a:tcPr/>
                </a:tc>
                <a:extLst>
                  <a:ext uri="{0D108BD9-81ED-4DB2-BD59-A6C34878D82A}">
                    <a16:rowId xmlns:a16="http://schemas.microsoft.com/office/drawing/2014/main" val="1961425142"/>
                  </a:ext>
                </a:extLst>
              </a:tr>
              <a:tr h="1346688">
                <a:tc>
                  <a:txBody>
                    <a:bodyPr/>
                    <a:lstStyle/>
                    <a:p>
                      <a:r>
                        <a:rPr lang="en-US" sz="1600" dirty="0"/>
                        <a:t>Medical NEC</a:t>
                      </a:r>
                    </a:p>
                  </a:txBody>
                  <a:tcPr/>
                </a:tc>
                <a:tc>
                  <a:txBody>
                    <a:bodyPr/>
                    <a:lstStyle/>
                    <a:p>
                      <a:r>
                        <a:rPr lang="en-US" sz="1600" dirty="0"/>
                        <a:t>Same as above but grossly bloody stools</a:t>
                      </a:r>
                    </a:p>
                  </a:txBody>
                  <a:tcPr/>
                </a:tc>
                <a:tc>
                  <a:txBody>
                    <a:bodyPr/>
                    <a:lstStyle/>
                    <a:p>
                      <a:r>
                        <a:rPr lang="en-US" sz="1600" dirty="0"/>
                        <a:t>X-rays show dilated loops of bowel.</a:t>
                      </a:r>
                      <a:r>
                        <a:rPr lang="en-US" sz="1600" baseline="0" dirty="0"/>
                        <a:t>  </a:t>
                      </a:r>
                      <a:r>
                        <a:rPr lang="en-US" sz="1600" dirty="0"/>
                        <a:t>Pneumatosis +/- portal vein</a:t>
                      </a:r>
                      <a:r>
                        <a:rPr lang="en-US" sz="1600" baseline="0" dirty="0"/>
                        <a:t> gas.</a:t>
                      </a:r>
                      <a:endParaRPr lang="en-US" sz="1600" dirty="0"/>
                    </a:p>
                  </a:txBody>
                  <a:tcPr/>
                </a:tc>
                <a:tc>
                  <a:txBody>
                    <a:bodyPr/>
                    <a:lstStyle/>
                    <a:p>
                      <a:r>
                        <a:rPr lang="en-US" sz="1600" dirty="0"/>
                        <a:t>Bowel decompression</a:t>
                      </a:r>
                      <a:r>
                        <a:rPr lang="en-US" sz="1600" baseline="0" dirty="0"/>
                        <a:t> and hold feedings for 7-10 days.  Close monitoring, blood cultures, antibiotics.</a:t>
                      </a:r>
                      <a:endParaRPr lang="en-US" sz="1600" dirty="0"/>
                    </a:p>
                  </a:txBody>
                  <a:tcPr/>
                </a:tc>
                <a:extLst>
                  <a:ext uri="{0D108BD9-81ED-4DB2-BD59-A6C34878D82A}">
                    <a16:rowId xmlns:a16="http://schemas.microsoft.com/office/drawing/2014/main" val="352943869"/>
                  </a:ext>
                </a:extLst>
              </a:tr>
              <a:tr h="1038874">
                <a:tc>
                  <a:txBody>
                    <a:bodyPr/>
                    <a:lstStyle/>
                    <a:p>
                      <a:r>
                        <a:rPr lang="en-US" sz="1600" dirty="0"/>
                        <a:t>Surgical</a:t>
                      </a:r>
                      <a:r>
                        <a:rPr lang="en-US" sz="1600" baseline="0" dirty="0"/>
                        <a:t> NEC</a:t>
                      </a:r>
                      <a:endParaRPr lang="en-US" sz="1600" dirty="0"/>
                    </a:p>
                  </a:txBody>
                  <a:tcPr/>
                </a:tc>
                <a:tc>
                  <a:txBody>
                    <a:bodyPr/>
                    <a:lstStyle/>
                    <a:p>
                      <a:r>
                        <a:rPr lang="en-US" sz="1600" dirty="0"/>
                        <a:t>Abdominal distension</a:t>
                      </a:r>
                    </a:p>
                  </a:txBody>
                  <a:tcPr/>
                </a:tc>
                <a:tc>
                  <a:txBody>
                    <a:bodyPr/>
                    <a:lstStyle/>
                    <a:p>
                      <a:r>
                        <a:rPr lang="en-US" sz="1600" dirty="0"/>
                        <a:t>Free intraperitoneal</a:t>
                      </a:r>
                      <a:r>
                        <a:rPr lang="en-US" sz="1600" baseline="0" dirty="0"/>
                        <a:t> air on abdominal x-rays</a:t>
                      </a:r>
                      <a:endParaRPr lang="en-US" sz="1600" dirty="0"/>
                    </a:p>
                  </a:txBody>
                  <a:tcPr/>
                </a:tc>
                <a:tc>
                  <a:txBody>
                    <a:bodyPr/>
                    <a:lstStyle/>
                    <a:p>
                      <a:r>
                        <a:rPr lang="en-US" sz="1600" dirty="0"/>
                        <a:t>Exploratory laparotomy with resection if necessary</a:t>
                      </a:r>
                    </a:p>
                  </a:txBody>
                  <a:tcPr/>
                </a:tc>
                <a:extLst>
                  <a:ext uri="{0D108BD9-81ED-4DB2-BD59-A6C34878D82A}">
                    <a16:rowId xmlns:a16="http://schemas.microsoft.com/office/drawing/2014/main" val="1974430800"/>
                  </a:ext>
                </a:extLst>
              </a:tr>
              <a:tr h="468135">
                <a:tc>
                  <a:txBody>
                    <a:bodyPr/>
                    <a:lstStyle/>
                    <a:p>
                      <a:r>
                        <a:rPr lang="en-US" sz="1600" dirty="0"/>
                        <a:t>Surgical NEC</a:t>
                      </a:r>
                    </a:p>
                  </a:txBody>
                  <a:tcPr/>
                </a:tc>
                <a:tc>
                  <a:txBody>
                    <a:bodyPr/>
                    <a:lstStyle/>
                    <a:p>
                      <a:r>
                        <a:rPr lang="en-US" sz="1600" dirty="0"/>
                        <a:t>Abdominal</a:t>
                      </a:r>
                      <a:r>
                        <a:rPr lang="en-US" sz="1600" baseline="0" dirty="0"/>
                        <a:t> distension</a:t>
                      </a:r>
                      <a:endParaRPr lang="en-US" sz="1600" dirty="0"/>
                    </a:p>
                  </a:txBody>
                  <a:tcPr/>
                </a:tc>
                <a:tc>
                  <a:txBody>
                    <a:bodyPr/>
                    <a:lstStyle/>
                    <a:p>
                      <a:r>
                        <a:rPr lang="en-US" sz="1600" dirty="0" err="1"/>
                        <a:t>Persistant</a:t>
                      </a:r>
                      <a:r>
                        <a:rPr lang="en-US" sz="1600" dirty="0"/>
                        <a:t> ileus</a:t>
                      </a:r>
                    </a:p>
                  </a:txBody>
                  <a:tcPr/>
                </a:tc>
                <a:tc>
                  <a:txBody>
                    <a:bodyPr/>
                    <a:lstStyle/>
                    <a:p>
                      <a:r>
                        <a:rPr lang="en-US" sz="1600" dirty="0"/>
                        <a:t>Placement of drain</a:t>
                      </a:r>
                    </a:p>
                  </a:txBody>
                  <a:tcPr/>
                </a:tc>
                <a:extLst>
                  <a:ext uri="{0D108BD9-81ED-4DB2-BD59-A6C34878D82A}">
                    <a16:rowId xmlns:a16="http://schemas.microsoft.com/office/drawing/2014/main" val="920024820"/>
                  </a:ext>
                </a:extLst>
              </a:tr>
            </a:tbl>
          </a:graphicData>
        </a:graphic>
      </p:graphicFrame>
    </p:spTree>
    <p:extLst>
      <p:ext uri="{BB962C8B-B14F-4D97-AF65-F5344CB8AC3E}">
        <p14:creationId xmlns:p14="http://schemas.microsoft.com/office/powerpoint/2010/main" val="1428071053"/>
      </p:ext>
    </p:extLst>
  </p:cSld>
  <p:clrMapOvr>
    <a:masterClrMapping/>
  </p:clrMapOvr>
</p:sld>
</file>

<file path=ppt/theme/theme1.xml><?xml version="1.0" encoding="utf-8"?>
<a:theme xmlns:a="http://schemas.openxmlformats.org/drawingml/2006/main" name="SPACIES">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SPA GLOBAL PPT template 03-11-2019" id="{A79F18FC-84E4-5A4A-8694-B0D6C91A4E78}" vid="{5F839F61-D0BC-E348-983B-C9437D920991}"/>
    </a:ext>
  </a:extLst>
</a:theme>
</file>

<file path=ppt/theme/theme2.xml><?xml version="1.0" encoding="utf-8"?>
<a:theme xmlns:a="http://schemas.openxmlformats.org/drawingml/2006/main" name="1_SPACIES">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SPA GLOBAL PPT template 03-11-2019" id="{A79F18FC-84E4-5A4A-8694-B0D6C91A4E78}" vid="{2E6B72E7-DBDD-634C-B43C-3EFB7A32A8A9}"/>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3CEF6133C9ECFD4EB95B4F00B06B12C6" ma:contentTypeVersion="3" ma:contentTypeDescription="Create a new document." ma:contentTypeScope="" ma:versionID="cc156c0c06a4d3e27c805b2859a7db81">
  <xsd:schema xmlns:xsd="http://www.w3.org/2001/XMLSchema" xmlns:xs="http://www.w3.org/2001/XMLSchema" xmlns:p="http://schemas.microsoft.com/office/2006/metadata/properties" xmlns:ns3="39fb0fa1-8f77-4182-892b-8130e7979976" targetNamespace="http://schemas.microsoft.com/office/2006/metadata/properties" ma:root="true" ma:fieldsID="376254f7068d26bf4bcb28bf7f2606cd" ns3:_="">
    <xsd:import namespace="39fb0fa1-8f77-4182-892b-8130e7979976"/>
    <xsd:element name="properties">
      <xsd:complexType>
        <xsd:sequence>
          <xsd:element name="documentManagement">
            <xsd:complexType>
              <xsd:all>
                <xsd:element ref="ns3:SharedWithUsers" minOccurs="0"/>
                <xsd:element ref="ns3:SharedWithDetails" minOccurs="0"/>
                <xsd:element ref="ns3:SharingHintHash"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9fb0fa1-8f77-4182-892b-8130e7979976"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element name="SharingHintHash" ma:index="10" nillable="true" ma:displayName="Sharing Hint Hash" ma:description=""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3B906768-769D-4413-A70C-13D8C685F299}">
  <ds:schemaRefs>
    <ds:schemaRef ds:uri="http://purl.org/dc/elements/1.1/"/>
    <ds:schemaRef ds:uri="http://purl.org/dc/terms/"/>
    <ds:schemaRef ds:uri="http://www.w3.org/XML/1998/namespace"/>
    <ds:schemaRef ds:uri="http://schemas.microsoft.com/office/2006/documentManagement/types"/>
    <ds:schemaRef ds:uri="http://purl.org/dc/dcmitype/"/>
    <ds:schemaRef ds:uri="http://schemas.microsoft.com/office/2006/metadata/properties"/>
    <ds:schemaRef ds:uri="http://schemas.microsoft.com/office/infopath/2007/PartnerControls"/>
    <ds:schemaRef ds:uri="http://schemas.openxmlformats.org/package/2006/metadata/core-properties"/>
    <ds:schemaRef ds:uri="39fb0fa1-8f77-4182-892b-8130e7979976"/>
  </ds:schemaRefs>
</ds:datastoreItem>
</file>

<file path=customXml/itemProps2.xml><?xml version="1.0" encoding="utf-8"?>
<ds:datastoreItem xmlns:ds="http://schemas.openxmlformats.org/officeDocument/2006/customXml" ds:itemID="{E18690B8-7931-42E6-AAF2-A0F748F8751F}">
  <ds:schemaRefs>
    <ds:schemaRef ds:uri="http://schemas.microsoft.com/sharepoint/v3/contenttype/forms"/>
  </ds:schemaRefs>
</ds:datastoreItem>
</file>

<file path=customXml/itemProps3.xml><?xml version="1.0" encoding="utf-8"?>
<ds:datastoreItem xmlns:ds="http://schemas.openxmlformats.org/officeDocument/2006/customXml" ds:itemID="{B7ABB18B-5136-4D5C-A3E5-B09D4F590AD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9fb0fa1-8f77-4182-892b-8130e797997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SPACIES</Template>
  <TotalTime>139</TotalTime>
  <Words>1324</Words>
  <Application>Microsoft Office PowerPoint</Application>
  <PresentationFormat>On-screen Show (4:3)</PresentationFormat>
  <Paragraphs>153</Paragraphs>
  <Slides>20</Slides>
  <Notes>4</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20</vt:i4>
      </vt:variant>
    </vt:vector>
  </HeadingPairs>
  <TitlesOfParts>
    <vt:vector size="25" baseType="lpstr">
      <vt:lpstr>Arial</vt:lpstr>
      <vt:lpstr>Calibri</vt:lpstr>
      <vt:lpstr>Calibri Light</vt:lpstr>
      <vt:lpstr>SPACIES</vt:lpstr>
      <vt:lpstr>1_SPACIES</vt:lpstr>
      <vt:lpstr>Anesthetic Considerations for Necrotizing Enterocolitis</vt:lpstr>
      <vt:lpstr>Disclosures</vt:lpstr>
      <vt:lpstr>Learning Objectives:</vt:lpstr>
      <vt:lpstr>Background Information</vt:lpstr>
      <vt:lpstr>Backgroung information continued</vt:lpstr>
      <vt:lpstr>Clinical Presentation</vt:lpstr>
      <vt:lpstr>Making the Diagnosis</vt:lpstr>
      <vt:lpstr>Abdominal Imaging in NEC</vt:lpstr>
      <vt:lpstr>Making the diagnosis</vt:lpstr>
      <vt:lpstr>Pathophysiology of NEC</vt:lpstr>
      <vt:lpstr>Pathophysiology continued</vt:lpstr>
      <vt:lpstr>Medical Management of NEC</vt:lpstr>
      <vt:lpstr>Surgical Management</vt:lpstr>
      <vt:lpstr>Anesthetic Management (Pre-Op)</vt:lpstr>
      <vt:lpstr>Anesthetic Management</vt:lpstr>
      <vt:lpstr>Anesthetic Management Cont</vt:lpstr>
      <vt:lpstr>Anesthetic Management </vt:lpstr>
      <vt:lpstr>Post-operatively</vt:lpstr>
      <vt:lpstr>Conclusions:</vt:lpstr>
      <vt:lpstr>References: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Presentation</dc:title>
  <dc:creator>Infosino, Andrew</dc:creator>
  <cp:lastModifiedBy>Jenny Patterson</cp:lastModifiedBy>
  <cp:revision>103</cp:revision>
  <dcterms:created xsi:type="dcterms:W3CDTF">2019-04-09T15:21:04Z</dcterms:created>
  <dcterms:modified xsi:type="dcterms:W3CDTF">2019-09-24T14:39:22Z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0x0101003CEF6133C9ECFD4EB95B4F00B06B12C6</vt:lpwstr>
  </property>
</Properties>
</file>