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756" r:id="rId1"/>
    <p:sldMasterId id="2147483768" r:id="rId2"/>
  </p:sldMasterIdLst>
  <p:notesMasterIdLst>
    <p:notesMasterId r:id="rId40"/>
  </p:notesMasterIdLst>
  <p:handoutMasterIdLst>
    <p:handoutMasterId r:id="rId41"/>
  </p:handoutMasterIdLst>
  <p:sldIdLst>
    <p:sldId id="316" r:id="rId3"/>
    <p:sldId id="317" r:id="rId4"/>
    <p:sldId id="318" r:id="rId5"/>
    <p:sldId id="319" r:id="rId6"/>
    <p:sldId id="320" r:id="rId7"/>
    <p:sldId id="321" r:id="rId8"/>
    <p:sldId id="326" r:id="rId9"/>
    <p:sldId id="322" r:id="rId10"/>
    <p:sldId id="323" r:id="rId11"/>
    <p:sldId id="325" r:id="rId12"/>
    <p:sldId id="327" r:id="rId13"/>
    <p:sldId id="328" r:id="rId14"/>
    <p:sldId id="329" r:id="rId15"/>
    <p:sldId id="353" r:id="rId16"/>
    <p:sldId id="354" r:id="rId17"/>
    <p:sldId id="330" r:id="rId18"/>
    <p:sldId id="331" r:id="rId19"/>
    <p:sldId id="348" r:id="rId20"/>
    <p:sldId id="332" r:id="rId21"/>
    <p:sldId id="333" r:id="rId22"/>
    <p:sldId id="334" r:id="rId23"/>
    <p:sldId id="349" r:id="rId24"/>
    <p:sldId id="335" r:id="rId25"/>
    <p:sldId id="350" r:id="rId26"/>
    <p:sldId id="336" r:id="rId27"/>
    <p:sldId id="337" r:id="rId28"/>
    <p:sldId id="338" r:id="rId29"/>
    <p:sldId id="339" r:id="rId30"/>
    <p:sldId id="340" r:id="rId31"/>
    <p:sldId id="341" r:id="rId32"/>
    <p:sldId id="351" r:id="rId33"/>
    <p:sldId id="342" r:id="rId34"/>
    <p:sldId id="343" r:id="rId35"/>
    <p:sldId id="344" r:id="rId36"/>
    <p:sldId id="345" r:id="rId37"/>
    <p:sldId id="346" r:id="rId38"/>
    <p:sldId id="347" r:id="rId39"/>
  </p:sldIdLst>
  <p:sldSz cx="10080625" cy="7559675"/>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381">
          <p15:clr>
            <a:srgbClr val="A4A3A4"/>
          </p15:clr>
        </p15:guide>
        <p15:guide id="2" pos="3175">
          <p15:clr>
            <a:srgbClr val="A4A3A4"/>
          </p15:clr>
        </p15:guide>
      </p15:sldGuideLst>
    </p:ext>
    <p:ext uri="{2D200454-40CA-4A62-9FC3-DE9A4176ACB9}">
      <p15:notesGuideLst xmlns:p15="http://schemas.microsoft.com/office/powerpoint/2012/main">
        <p15:guide id="1" orient="horz" pos="2928">
          <p15:clr>
            <a:srgbClr val="A4A3A4"/>
          </p15:clr>
        </p15:guide>
        <p15:guide id="2" pos="2208">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llie" initials="hk" lastIdx="47" clrIdx="0">
    <p:extLst/>
  </p:cmAuthor>
  <p:cmAuthor id="2" name="Agnes Hunyady" initials="AH" lastIdx="26" clrIdx="1">
    <p:extLst/>
  </p:cmAuthor>
  <p:cmAuthor id="3" name="Hunyady, Agnes" initials="HA" lastIdx="3" clrIdx="2"/>
  <p:cmAuthor id="4" name="hkarl" initials="h" lastIdx="9" clrIdx="3">
    <p:extLst>
      <p:ext uri="{19B8F6BF-5375-455C-9EA6-DF929625EA0E}">
        <p15:presenceInfo xmlns:p15="http://schemas.microsoft.com/office/powerpoint/2012/main" userId="hkarl"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7557" autoAdjust="0"/>
    <p:restoredTop sz="70439" autoAdjust="0"/>
  </p:normalViewPr>
  <p:slideViewPr>
    <p:cSldViewPr>
      <p:cViewPr varScale="1">
        <p:scale>
          <a:sx n="82" d="100"/>
          <a:sy n="82" d="100"/>
        </p:scale>
        <p:origin x="824" y="160"/>
      </p:cViewPr>
      <p:guideLst>
        <p:guide orient="horz" pos="2381"/>
        <p:guide pos="3175"/>
      </p:guideLst>
    </p:cSldViewPr>
  </p:slideViewPr>
  <p:outlineViewPr>
    <p:cViewPr>
      <p:scale>
        <a:sx n="33" d="100"/>
        <a:sy n="33" d="100"/>
      </p:scale>
      <p:origin x="0" y="-46536"/>
    </p:cViewPr>
  </p:outlineViewPr>
  <p:notesTextViewPr>
    <p:cViewPr>
      <p:scale>
        <a:sx n="100" d="100"/>
        <a:sy n="100" d="100"/>
      </p:scale>
      <p:origin x="0" y="0"/>
    </p:cViewPr>
  </p:notesTextViewPr>
  <p:sorterViewPr>
    <p:cViewPr varScale="1">
      <p:scale>
        <a:sx n="100" d="100"/>
        <a:sy n="100" d="100"/>
      </p:scale>
      <p:origin x="0" y="-9138"/>
    </p:cViewPr>
  </p:sorterViewPr>
  <p:notesViewPr>
    <p:cSldViewPr>
      <p:cViewPr varScale="1">
        <p:scale>
          <a:sx n="50" d="100"/>
          <a:sy n="50" d="100"/>
        </p:scale>
        <p:origin x="2688" y="42"/>
      </p:cViewPr>
      <p:guideLst>
        <p:guide orient="horz" pos="2928"/>
        <p:guide pos="2208"/>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slide" Target="slides/slide37.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commentAuthors" Target="commentAuthors.xml"/><Relationship Id="rId7" Type="http://schemas.openxmlformats.org/officeDocument/2006/relationships/slide" Target="slides/slide5.xml"/><Relationship Id="rId2" Type="http://schemas.openxmlformats.org/officeDocument/2006/relationships/slideMaster" Target="slideMasters/slideMaster2.xml"/><Relationship Id="rId16" Type="http://schemas.openxmlformats.org/officeDocument/2006/relationships/slide" Target="slides/slide14.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notesMaster" Target="notesMasters/notesMaster1.xml"/><Relationship Id="rId45" Type="http://schemas.openxmlformats.org/officeDocument/2006/relationships/theme" Target="theme/theme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4"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presProps" Target="presProps.xml"/><Relationship Id="rId8" Type="http://schemas.openxmlformats.org/officeDocument/2006/relationships/slide" Target="slides/slide6.xml"/><Relationship Id="rId3" Type="http://schemas.openxmlformats.org/officeDocument/2006/relationships/slide" Target="slides/slide1.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tableStyles" Target="tableStyles.xml"/><Relationship Id="rId20" Type="http://schemas.openxmlformats.org/officeDocument/2006/relationships/slide" Target="slides/slide18.xml"/><Relationship Id="rId41" Type="http://schemas.openxmlformats.org/officeDocument/2006/relationships/handoutMaster" Target="handoutMasters/handoutMaster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6E374B0-649D-4CA3-9030-DFBF0D7F8148}" type="doc">
      <dgm:prSet loTypeId="urn:microsoft.com/office/officeart/2005/8/layout/arrow2" loCatId="process" qsTypeId="urn:microsoft.com/office/officeart/2005/8/quickstyle/simple1" qsCatId="simple" csTypeId="urn:microsoft.com/office/officeart/2005/8/colors/accent1_2" csCatId="accent1" phldr="1"/>
      <dgm:spPr/>
    </dgm:pt>
    <dgm:pt modelId="{36F5D18C-7370-4708-9DCB-BA584AF12F5D}">
      <dgm:prSet phldrT="[Text]"/>
      <dgm:spPr/>
      <dgm:t>
        <a:bodyPr/>
        <a:lstStyle/>
        <a:p>
          <a:r>
            <a:rPr lang="en-US" b="1" dirty="0"/>
            <a:t>No Snoring </a:t>
          </a:r>
          <a:r>
            <a:rPr lang="en-US" dirty="0"/>
            <a:t>(upper airway resistance WNL)</a:t>
          </a:r>
        </a:p>
      </dgm:t>
    </dgm:pt>
    <dgm:pt modelId="{341530AE-3482-4C81-A1DF-E75A41C143C8}" type="parTrans" cxnId="{6AB18C82-4492-41B9-8A71-DFABA876F842}">
      <dgm:prSet/>
      <dgm:spPr/>
      <dgm:t>
        <a:bodyPr/>
        <a:lstStyle/>
        <a:p>
          <a:endParaRPr lang="en-US"/>
        </a:p>
      </dgm:t>
    </dgm:pt>
    <dgm:pt modelId="{76059385-7B61-4AFE-AFED-48F53893E95E}" type="sibTrans" cxnId="{6AB18C82-4492-41B9-8A71-DFABA876F842}">
      <dgm:prSet/>
      <dgm:spPr/>
      <dgm:t>
        <a:bodyPr/>
        <a:lstStyle/>
        <a:p>
          <a:endParaRPr lang="en-US"/>
        </a:p>
      </dgm:t>
    </dgm:pt>
    <dgm:pt modelId="{1377013F-011B-4792-B852-F1B00B0DE5BF}">
      <dgm:prSet phldrT="[Text]"/>
      <dgm:spPr/>
      <dgm:t>
        <a:bodyPr/>
        <a:lstStyle/>
        <a:p>
          <a:r>
            <a:rPr lang="en-US" b="1" dirty="0"/>
            <a:t>Primary snoring w/out daytime symptoms  </a:t>
          </a:r>
          <a:r>
            <a:rPr lang="en-US" dirty="0"/>
            <a:t>(increasing upper airway resistance, 5-27% of kids)</a:t>
          </a:r>
        </a:p>
      </dgm:t>
    </dgm:pt>
    <dgm:pt modelId="{04A240DC-7D88-436A-A438-DB44AC2730B7}" type="parTrans" cxnId="{BD50CA4E-689D-47FC-9268-F0EAE371E249}">
      <dgm:prSet/>
      <dgm:spPr/>
      <dgm:t>
        <a:bodyPr/>
        <a:lstStyle/>
        <a:p>
          <a:endParaRPr lang="en-US"/>
        </a:p>
      </dgm:t>
    </dgm:pt>
    <dgm:pt modelId="{82D50F00-B08B-48F2-A11D-7F416700D53B}" type="sibTrans" cxnId="{BD50CA4E-689D-47FC-9268-F0EAE371E249}">
      <dgm:prSet/>
      <dgm:spPr/>
      <dgm:t>
        <a:bodyPr/>
        <a:lstStyle/>
        <a:p>
          <a:endParaRPr lang="en-US"/>
        </a:p>
      </dgm:t>
    </dgm:pt>
    <dgm:pt modelId="{82F305D0-5D8A-45CC-917F-11AAF104D41B}">
      <dgm:prSet phldrT="[Text]"/>
      <dgm:spPr/>
      <dgm:t>
        <a:bodyPr/>
        <a:lstStyle/>
        <a:p>
          <a:r>
            <a:rPr lang="en-US" b="1" dirty="0"/>
            <a:t>Upper airway resistance syndrome </a:t>
          </a:r>
          <a:r>
            <a:rPr lang="en-US" dirty="0"/>
            <a:t>(sleep fragmentation and other symptoms)</a:t>
          </a:r>
        </a:p>
      </dgm:t>
    </dgm:pt>
    <dgm:pt modelId="{88477479-1857-4CEE-844A-D4538C495713}" type="parTrans" cxnId="{2289347A-4151-4CA7-93E7-6EF5777DD14B}">
      <dgm:prSet/>
      <dgm:spPr/>
      <dgm:t>
        <a:bodyPr/>
        <a:lstStyle/>
        <a:p>
          <a:endParaRPr lang="en-US"/>
        </a:p>
      </dgm:t>
    </dgm:pt>
    <dgm:pt modelId="{AB91F67C-7643-4D2D-8ABE-B6E304D8B0EC}" type="sibTrans" cxnId="{2289347A-4151-4CA7-93E7-6EF5777DD14B}">
      <dgm:prSet/>
      <dgm:spPr/>
      <dgm:t>
        <a:bodyPr/>
        <a:lstStyle/>
        <a:p>
          <a:endParaRPr lang="en-US"/>
        </a:p>
      </dgm:t>
    </dgm:pt>
    <dgm:pt modelId="{11E91D4D-9D2C-4D06-83FF-539D1A2C8C8D}">
      <dgm:prSet phldrT="[Text]"/>
      <dgm:spPr/>
      <dgm:t>
        <a:bodyPr/>
        <a:lstStyle/>
        <a:p>
          <a:r>
            <a:rPr lang="en-US" b="1" dirty="0"/>
            <a:t>Obstructive hypoventilation </a:t>
          </a:r>
          <a:r>
            <a:rPr lang="en-US" dirty="0"/>
            <a:t>(increased PaCO2, decreased SpO2)</a:t>
          </a:r>
        </a:p>
      </dgm:t>
    </dgm:pt>
    <dgm:pt modelId="{BBD0F079-B947-4409-A0B1-EF99A31AC29C}" type="parTrans" cxnId="{8638AE02-1C04-4945-B6CE-8D336C42E499}">
      <dgm:prSet/>
      <dgm:spPr/>
      <dgm:t>
        <a:bodyPr/>
        <a:lstStyle/>
        <a:p>
          <a:endParaRPr lang="en-US"/>
        </a:p>
      </dgm:t>
    </dgm:pt>
    <dgm:pt modelId="{C26E50C6-BEE2-4D57-A434-58D3B25C0CCD}" type="sibTrans" cxnId="{8638AE02-1C04-4945-B6CE-8D336C42E499}">
      <dgm:prSet/>
      <dgm:spPr/>
      <dgm:t>
        <a:bodyPr/>
        <a:lstStyle/>
        <a:p>
          <a:endParaRPr lang="en-US"/>
        </a:p>
      </dgm:t>
    </dgm:pt>
    <dgm:pt modelId="{D7FED8A9-AB8D-4587-8662-E58D29800BDB}">
      <dgm:prSet phldrT="[Text]"/>
      <dgm:spPr/>
      <dgm:t>
        <a:bodyPr/>
        <a:lstStyle/>
        <a:p>
          <a:r>
            <a:rPr lang="en-US" b="1" dirty="0"/>
            <a:t>OSAS </a:t>
          </a:r>
          <a:r>
            <a:rPr lang="en-US" dirty="0"/>
            <a:t>(intermittent upper airway obstruction, 1-3% of kids)</a:t>
          </a:r>
        </a:p>
      </dgm:t>
    </dgm:pt>
    <dgm:pt modelId="{E8AAA571-4E90-43AF-9F83-55645BD51DBC}" type="parTrans" cxnId="{0C1F3DF8-CFCF-4ABA-9C63-3404856323DC}">
      <dgm:prSet/>
      <dgm:spPr/>
      <dgm:t>
        <a:bodyPr/>
        <a:lstStyle/>
        <a:p>
          <a:endParaRPr lang="en-US"/>
        </a:p>
      </dgm:t>
    </dgm:pt>
    <dgm:pt modelId="{B57A05AF-1C31-4457-A5F7-395F3C8A005C}" type="sibTrans" cxnId="{0C1F3DF8-CFCF-4ABA-9C63-3404856323DC}">
      <dgm:prSet/>
      <dgm:spPr/>
      <dgm:t>
        <a:bodyPr/>
        <a:lstStyle/>
        <a:p>
          <a:endParaRPr lang="en-US"/>
        </a:p>
      </dgm:t>
    </dgm:pt>
    <dgm:pt modelId="{86FA9EFE-4A9E-4FED-9C6B-ECEF8DF038A0}" type="pres">
      <dgm:prSet presAssocID="{66E374B0-649D-4CA3-9030-DFBF0D7F8148}" presName="arrowDiagram" presStyleCnt="0">
        <dgm:presLayoutVars>
          <dgm:chMax val="5"/>
          <dgm:dir/>
          <dgm:resizeHandles val="exact"/>
        </dgm:presLayoutVars>
      </dgm:prSet>
      <dgm:spPr/>
    </dgm:pt>
    <dgm:pt modelId="{410B8C7C-AE62-4C0F-B3DD-4E88D2B2BA6A}" type="pres">
      <dgm:prSet presAssocID="{66E374B0-649D-4CA3-9030-DFBF0D7F8148}" presName="arrow" presStyleLbl="bgShp" presStyleIdx="0" presStyleCnt="1" custLinFactNeighborX="110" custLinFactNeighborY="-797"/>
      <dgm:spPr/>
    </dgm:pt>
    <dgm:pt modelId="{9F7A0682-054D-46EF-B668-AAE6595D7695}" type="pres">
      <dgm:prSet presAssocID="{66E374B0-649D-4CA3-9030-DFBF0D7F8148}" presName="arrowDiagram5" presStyleCnt="0"/>
      <dgm:spPr/>
    </dgm:pt>
    <dgm:pt modelId="{73AFFD1F-7105-4CE9-8F20-0FA9F72CC792}" type="pres">
      <dgm:prSet presAssocID="{36F5D18C-7370-4708-9DCB-BA584AF12F5D}" presName="bullet5a" presStyleLbl="node1" presStyleIdx="0" presStyleCnt="5"/>
      <dgm:spPr/>
    </dgm:pt>
    <dgm:pt modelId="{FB1147F2-E35A-4934-9BFE-BDBCFBFEDC57}" type="pres">
      <dgm:prSet presAssocID="{36F5D18C-7370-4708-9DCB-BA584AF12F5D}" presName="textBox5a" presStyleLbl="revTx" presStyleIdx="0" presStyleCnt="5">
        <dgm:presLayoutVars>
          <dgm:bulletEnabled val="1"/>
        </dgm:presLayoutVars>
      </dgm:prSet>
      <dgm:spPr/>
    </dgm:pt>
    <dgm:pt modelId="{8DA3776B-565F-4C93-A481-F19D0A30848E}" type="pres">
      <dgm:prSet presAssocID="{1377013F-011B-4792-B852-F1B00B0DE5BF}" presName="bullet5b" presStyleLbl="node1" presStyleIdx="1" presStyleCnt="5"/>
      <dgm:spPr/>
    </dgm:pt>
    <dgm:pt modelId="{AE35C3D0-5C42-46BF-8D6F-6D4F84FCFC00}" type="pres">
      <dgm:prSet presAssocID="{1377013F-011B-4792-B852-F1B00B0DE5BF}" presName="textBox5b" presStyleLbl="revTx" presStyleIdx="1" presStyleCnt="5">
        <dgm:presLayoutVars>
          <dgm:bulletEnabled val="1"/>
        </dgm:presLayoutVars>
      </dgm:prSet>
      <dgm:spPr/>
    </dgm:pt>
    <dgm:pt modelId="{D2944F7D-7977-4A4C-B11F-601EBC5975A7}" type="pres">
      <dgm:prSet presAssocID="{82F305D0-5D8A-45CC-917F-11AAF104D41B}" presName="bullet5c" presStyleLbl="node1" presStyleIdx="2" presStyleCnt="5"/>
      <dgm:spPr/>
    </dgm:pt>
    <dgm:pt modelId="{68FAC465-863C-462A-9DFD-0B11649A3B1C}" type="pres">
      <dgm:prSet presAssocID="{82F305D0-5D8A-45CC-917F-11AAF104D41B}" presName="textBox5c" presStyleLbl="revTx" presStyleIdx="2" presStyleCnt="5">
        <dgm:presLayoutVars>
          <dgm:bulletEnabled val="1"/>
        </dgm:presLayoutVars>
      </dgm:prSet>
      <dgm:spPr/>
    </dgm:pt>
    <dgm:pt modelId="{912ED68E-024B-47BD-98D9-7B785C2BA3D1}" type="pres">
      <dgm:prSet presAssocID="{11E91D4D-9D2C-4D06-83FF-539D1A2C8C8D}" presName="bullet5d" presStyleLbl="node1" presStyleIdx="3" presStyleCnt="5"/>
      <dgm:spPr/>
    </dgm:pt>
    <dgm:pt modelId="{9EFB58C2-BE61-451B-A470-A34A99256E99}" type="pres">
      <dgm:prSet presAssocID="{11E91D4D-9D2C-4D06-83FF-539D1A2C8C8D}" presName="textBox5d" presStyleLbl="revTx" presStyleIdx="3" presStyleCnt="5">
        <dgm:presLayoutVars>
          <dgm:bulletEnabled val="1"/>
        </dgm:presLayoutVars>
      </dgm:prSet>
      <dgm:spPr/>
    </dgm:pt>
    <dgm:pt modelId="{EE7FEDE6-2DD7-438B-825C-08BC6D0A83D8}" type="pres">
      <dgm:prSet presAssocID="{D7FED8A9-AB8D-4587-8662-E58D29800BDB}" presName="bullet5e" presStyleLbl="node1" presStyleIdx="4" presStyleCnt="5"/>
      <dgm:spPr/>
    </dgm:pt>
    <dgm:pt modelId="{9A6D86EB-0EC1-4E71-9EF3-1BC4AADFC7CA}" type="pres">
      <dgm:prSet presAssocID="{D7FED8A9-AB8D-4587-8662-E58D29800BDB}" presName="textBox5e" presStyleLbl="revTx" presStyleIdx="4" presStyleCnt="5" custScaleX="71181" custScaleY="38079" custLinFactNeighborX="0" custLinFactNeighborY="-30647">
        <dgm:presLayoutVars>
          <dgm:bulletEnabled val="1"/>
        </dgm:presLayoutVars>
      </dgm:prSet>
      <dgm:spPr/>
    </dgm:pt>
  </dgm:ptLst>
  <dgm:cxnLst>
    <dgm:cxn modelId="{8638AE02-1C04-4945-B6CE-8D336C42E499}" srcId="{66E374B0-649D-4CA3-9030-DFBF0D7F8148}" destId="{11E91D4D-9D2C-4D06-83FF-539D1A2C8C8D}" srcOrd="3" destOrd="0" parTransId="{BBD0F079-B947-4409-A0B1-EF99A31AC29C}" sibTransId="{C26E50C6-BEE2-4D57-A434-58D3B25C0CCD}"/>
    <dgm:cxn modelId="{BD50CA4E-689D-47FC-9268-F0EAE371E249}" srcId="{66E374B0-649D-4CA3-9030-DFBF0D7F8148}" destId="{1377013F-011B-4792-B852-F1B00B0DE5BF}" srcOrd="1" destOrd="0" parTransId="{04A240DC-7D88-436A-A438-DB44AC2730B7}" sibTransId="{82D50F00-B08B-48F2-A11D-7F416700D53B}"/>
    <dgm:cxn modelId="{803B306B-F24F-4C45-A56A-D6C4D7A6C2F5}" type="presOf" srcId="{D7FED8A9-AB8D-4587-8662-E58D29800BDB}" destId="{9A6D86EB-0EC1-4E71-9EF3-1BC4AADFC7CA}" srcOrd="0" destOrd="0" presId="urn:microsoft.com/office/officeart/2005/8/layout/arrow2"/>
    <dgm:cxn modelId="{2289347A-4151-4CA7-93E7-6EF5777DD14B}" srcId="{66E374B0-649D-4CA3-9030-DFBF0D7F8148}" destId="{82F305D0-5D8A-45CC-917F-11AAF104D41B}" srcOrd="2" destOrd="0" parTransId="{88477479-1857-4CEE-844A-D4538C495713}" sibTransId="{AB91F67C-7643-4D2D-8ABE-B6E304D8B0EC}"/>
    <dgm:cxn modelId="{3EBF0880-4F11-4703-B5F5-3D1785443416}" type="presOf" srcId="{82F305D0-5D8A-45CC-917F-11AAF104D41B}" destId="{68FAC465-863C-462A-9DFD-0B11649A3B1C}" srcOrd="0" destOrd="0" presId="urn:microsoft.com/office/officeart/2005/8/layout/arrow2"/>
    <dgm:cxn modelId="{6AB18C82-4492-41B9-8A71-DFABA876F842}" srcId="{66E374B0-649D-4CA3-9030-DFBF0D7F8148}" destId="{36F5D18C-7370-4708-9DCB-BA584AF12F5D}" srcOrd="0" destOrd="0" parTransId="{341530AE-3482-4C81-A1DF-E75A41C143C8}" sibTransId="{76059385-7B61-4AFE-AFED-48F53893E95E}"/>
    <dgm:cxn modelId="{52FBAA8E-061D-48E9-BB72-01C71781A979}" type="presOf" srcId="{11E91D4D-9D2C-4D06-83FF-539D1A2C8C8D}" destId="{9EFB58C2-BE61-451B-A470-A34A99256E99}" srcOrd="0" destOrd="0" presId="urn:microsoft.com/office/officeart/2005/8/layout/arrow2"/>
    <dgm:cxn modelId="{6C1F9EE0-37F2-49BA-8392-0A7818B9071C}" type="presOf" srcId="{66E374B0-649D-4CA3-9030-DFBF0D7F8148}" destId="{86FA9EFE-4A9E-4FED-9C6B-ECEF8DF038A0}" srcOrd="0" destOrd="0" presId="urn:microsoft.com/office/officeart/2005/8/layout/arrow2"/>
    <dgm:cxn modelId="{1C432DF7-B776-4CDD-ABE2-CA546FDF678A}" type="presOf" srcId="{36F5D18C-7370-4708-9DCB-BA584AF12F5D}" destId="{FB1147F2-E35A-4934-9BFE-BDBCFBFEDC57}" srcOrd="0" destOrd="0" presId="urn:microsoft.com/office/officeart/2005/8/layout/arrow2"/>
    <dgm:cxn modelId="{0C1F3DF8-CFCF-4ABA-9C63-3404856323DC}" srcId="{66E374B0-649D-4CA3-9030-DFBF0D7F8148}" destId="{D7FED8A9-AB8D-4587-8662-E58D29800BDB}" srcOrd="4" destOrd="0" parTransId="{E8AAA571-4E90-43AF-9F83-55645BD51DBC}" sibTransId="{B57A05AF-1C31-4457-A5F7-395F3C8A005C}"/>
    <dgm:cxn modelId="{E0151DF9-35CD-46BC-87D5-45559893D7A5}" type="presOf" srcId="{1377013F-011B-4792-B852-F1B00B0DE5BF}" destId="{AE35C3D0-5C42-46BF-8D6F-6D4F84FCFC00}" srcOrd="0" destOrd="0" presId="urn:microsoft.com/office/officeart/2005/8/layout/arrow2"/>
    <dgm:cxn modelId="{8059F8D7-2B96-40F4-9316-89A3F13F883B}" type="presParOf" srcId="{86FA9EFE-4A9E-4FED-9C6B-ECEF8DF038A0}" destId="{410B8C7C-AE62-4C0F-B3DD-4E88D2B2BA6A}" srcOrd="0" destOrd="0" presId="urn:microsoft.com/office/officeart/2005/8/layout/arrow2"/>
    <dgm:cxn modelId="{A027A2AC-CBE1-4596-8569-26268E665F55}" type="presParOf" srcId="{86FA9EFE-4A9E-4FED-9C6B-ECEF8DF038A0}" destId="{9F7A0682-054D-46EF-B668-AAE6595D7695}" srcOrd="1" destOrd="0" presId="urn:microsoft.com/office/officeart/2005/8/layout/arrow2"/>
    <dgm:cxn modelId="{9D2F541E-A849-4065-86E3-B53CA85CE097}" type="presParOf" srcId="{9F7A0682-054D-46EF-B668-AAE6595D7695}" destId="{73AFFD1F-7105-4CE9-8F20-0FA9F72CC792}" srcOrd="0" destOrd="0" presId="urn:microsoft.com/office/officeart/2005/8/layout/arrow2"/>
    <dgm:cxn modelId="{E50D8966-84BC-468C-A16B-3674ED05DBF2}" type="presParOf" srcId="{9F7A0682-054D-46EF-B668-AAE6595D7695}" destId="{FB1147F2-E35A-4934-9BFE-BDBCFBFEDC57}" srcOrd="1" destOrd="0" presId="urn:microsoft.com/office/officeart/2005/8/layout/arrow2"/>
    <dgm:cxn modelId="{7013AF40-E3E1-43FE-A662-6CC373ED33F3}" type="presParOf" srcId="{9F7A0682-054D-46EF-B668-AAE6595D7695}" destId="{8DA3776B-565F-4C93-A481-F19D0A30848E}" srcOrd="2" destOrd="0" presId="urn:microsoft.com/office/officeart/2005/8/layout/arrow2"/>
    <dgm:cxn modelId="{CF8FB021-F9ED-4C2E-90BB-208429AD506A}" type="presParOf" srcId="{9F7A0682-054D-46EF-B668-AAE6595D7695}" destId="{AE35C3D0-5C42-46BF-8D6F-6D4F84FCFC00}" srcOrd="3" destOrd="0" presId="urn:microsoft.com/office/officeart/2005/8/layout/arrow2"/>
    <dgm:cxn modelId="{D46AA961-6F4E-41E9-BBB7-586BB99C8466}" type="presParOf" srcId="{9F7A0682-054D-46EF-B668-AAE6595D7695}" destId="{D2944F7D-7977-4A4C-B11F-601EBC5975A7}" srcOrd="4" destOrd="0" presId="urn:microsoft.com/office/officeart/2005/8/layout/arrow2"/>
    <dgm:cxn modelId="{1E451715-9127-4AC1-B64E-4A0F8172D480}" type="presParOf" srcId="{9F7A0682-054D-46EF-B668-AAE6595D7695}" destId="{68FAC465-863C-462A-9DFD-0B11649A3B1C}" srcOrd="5" destOrd="0" presId="urn:microsoft.com/office/officeart/2005/8/layout/arrow2"/>
    <dgm:cxn modelId="{57459546-FCCA-47D0-928D-A98B2F347BAF}" type="presParOf" srcId="{9F7A0682-054D-46EF-B668-AAE6595D7695}" destId="{912ED68E-024B-47BD-98D9-7B785C2BA3D1}" srcOrd="6" destOrd="0" presId="urn:microsoft.com/office/officeart/2005/8/layout/arrow2"/>
    <dgm:cxn modelId="{9F1EF6B2-A12C-46FD-87C7-CF478E2CD6B3}" type="presParOf" srcId="{9F7A0682-054D-46EF-B668-AAE6595D7695}" destId="{9EFB58C2-BE61-451B-A470-A34A99256E99}" srcOrd="7" destOrd="0" presId="urn:microsoft.com/office/officeart/2005/8/layout/arrow2"/>
    <dgm:cxn modelId="{80EC1E24-0B41-4966-A944-1AD1C904B10B}" type="presParOf" srcId="{9F7A0682-054D-46EF-B668-AAE6595D7695}" destId="{EE7FEDE6-2DD7-438B-825C-08BC6D0A83D8}" srcOrd="8" destOrd="0" presId="urn:microsoft.com/office/officeart/2005/8/layout/arrow2"/>
    <dgm:cxn modelId="{277357C9-90AB-440D-BF42-D7F3E16584B5}" type="presParOf" srcId="{9F7A0682-054D-46EF-B668-AAE6595D7695}" destId="{9A6D86EB-0EC1-4E71-9EF3-1BC4AADFC7CA}" srcOrd="9" destOrd="0" presId="urn:microsoft.com/office/officeart/2005/8/layout/arrow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10B8C7C-AE62-4C0F-B3DD-4E88D2B2BA6A}">
      <dsp:nvSpPr>
        <dsp:cNvPr id="0" name=""/>
        <dsp:cNvSpPr/>
      </dsp:nvSpPr>
      <dsp:spPr>
        <a:xfrm>
          <a:off x="0" y="106532"/>
          <a:ext cx="6720417" cy="4200260"/>
        </a:xfrm>
        <a:prstGeom prst="swooshArrow">
          <a:avLst>
            <a:gd name="adj1" fmla="val 25000"/>
            <a:gd name="adj2" fmla="val 25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73AFFD1F-7105-4CE9-8F20-0FA9F72CC792}">
      <dsp:nvSpPr>
        <dsp:cNvPr id="0" name=""/>
        <dsp:cNvSpPr/>
      </dsp:nvSpPr>
      <dsp:spPr>
        <a:xfrm>
          <a:off x="661961" y="3263322"/>
          <a:ext cx="154569" cy="154569"/>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FB1147F2-E35A-4934-9BFE-BDBCFBFEDC57}">
      <dsp:nvSpPr>
        <dsp:cNvPr id="0" name=""/>
        <dsp:cNvSpPr/>
      </dsp:nvSpPr>
      <dsp:spPr>
        <a:xfrm>
          <a:off x="739245" y="3340607"/>
          <a:ext cx="880374" cy="99966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1903" tIns="0" rIns="0" bIns="0" numCol="1" spcCol="1270" anchor="t" anchorCtr="0">
          <a:noAutofit/>
        </a:bodyPr>
        <a:lstStyle/>
        <a:p>
          <a:pPr marL="0" lvl="0" indent="0" algn="l" defTabSz="444500">
            <a:lnSpc>
              <a:spcPct val="90000"/>
            </a:lnSpc>
            <a:spcBef>
              <a:spcPct val="0"/>
            </a:spcBef>
            <a:spcAft>
              <a:spcPct val="35000"/>
            </a:spcAft>
            <a:buNone/>
          </a:pPr>
          <a:r>
            <a:rPr lang="en-US" sz="1000" b="1" kern="1200" dirty="0"/>
            <a:t>No Snoring </a:t>
          </a:r>
          <a:r>
            <a:rPr lang="en-US" sz="1000" kern="1200" dirty="0"/>
            <a:t>(upper airway resistance WNL)</a:t>
          </a:r>
        </a:p>
      </dsp:txBody>
      <dsp:txXfrm>
        <a:off x="739245" y="3340607"/>
        <a:ext cx="880374" cy="999662"/>
      </dsp:txXfrm>
    </dsp:sp>
    <dsp:sp modelId="{8DA3776B-565F-4C93-A481-F19D0A30848E}">
      <dsp:nvSpPr>
        <dsp:cNvPr id="0" name=""/>
        <dsp:cNvSpPr/>
      </dsp:nvSpPr>
      <dsp:spPr>
        <a:xfrm>
          <a:off x="1498652" y="2459392"/>
          <a:ext cx="241935" cy="241935"/>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AE35C3D0-5C42-46BF-8D6F-6D4F84FCFC00}">
      <dsp:nvSpPr>
        <dsp:cNvPr id="0" name=""/>
        <dsp:cNvSpPr/>
      </dsp:nvSpPr>
      <dsp:spPr>
        <a:xfrm>
          <a:off x="1619620" y="2580360"/>
          <a:ext cx="1115589" cy="175990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8196" tIns="0" rIns="0" bIns="0" numCol="1" spcCol="1270" anchor="t" anchorCtr="0">
          <a:noAutofit/>
        </a:bodyPr>
        <a:lstStyle/>
        <a:p>
          <a:pPr marL="0" lvl="0" indent="0" algn="l" defTabSz="444500">
            <a:lnSpc>
              <a:spcPct val="90000"/>
            </a:lnSpc>
            <a:spcBef>
              <a:spcPct val="0"/>
            </a:spcBef>
            <a:spcAft>
              <a:spcPct val="35000"/>
            </a:spcAft>
            <a:buNone/>
          </a:pPr>
          <a:r>
            <a:rPr lang="en-US" sz="1000" b="1" kern="1200" dirty="0"/>
            <a:t>Primary snoring w/out daytime symptoms  </a:t>
          </a:r>
          <a:r>
            <a:rPr lang="en-US" sz="1000" kern="1200" dirty="0"/>
            <a:t>(increasing upper airway resistance, 5-27% of kids)</a:t>
          </a:r>
        </a:p>
      </dsp:txBody>
      <dsp:txXfrm>
        <a:off x="1619620" y="2580360"/>
        <a:ext cx="1115589" cy="1759909"/>
      </dsp:txXfrm>
    </dsp:sp>
    <dsp:sp modelId="{D2944F7D-7977-4A4C-B11F-601EBC5975A7}">
      <dsp:nvSpPr>
        <dsp:cNvPr id="0" name=""/>
        <dsp:cNvSpPr/>
      </dsp:nvSpPr>
      <dsp:spPr>
        <a:xfrm>
          <a:off x="2573919" y="1818432"/>
          <a:ext cx="322580" cy="322580"/>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68FAC465-863C-462A-9DFD-0B11649A3B1C}">
      <dsp:nvSpPr>
        <dsp:cNvPr id="0" name=""/>
        <dsp:cNvSpPr/>
      </dsp:nvSpPr>
      <dsp:spPr>
        <a:xfrm>
          <a:off x="2735209" y="1979722"/>
          <a:ext cx="1297040" cy="236054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70928" tIns="0" rIns="0" bIns="0" numCol="1" spcCol="1270" anchor="t" anchorCtr="0">
          <a:noAutofit/>
        </a:bodyPr>
        <a:lstStyle/>
        <a:p>
          <a:pPr marL="0" lvl="0" indent="0" algn="l" defTabSz="444500">
            <a:lnSpc>
              <a:spcPct val="90000"/>
            </a:lnSpc>
            <a:spcBef>
              <a:spcPct val="0"/>
            </a:spcBef>
            <a:spcAft>
              <a:spcPct val="35000"/>
            </a:spcAft>
            <a:buNone/>
          </a:pPr>
          <a:r>
            <a:rPr lang="en-US" sz="1000" b="1" kern="1200" dirty="0"/>
            <a:t>Upper airway resistance syndrome </a:t>
          </a:r>
          <a:r>
            <a:rPr lang="en-US" sz="1000" kern="1200" dirty="0"/>
            <a:t>(sleep fragmentation and other symptoms)</a:t>
          </a:r>
        </a:p>
      </dsp:txBody>
      <dsp:txXfrm>
        <a:off x="2735209" y="1979722"/>
        <a:ext cx="1297040" cy="2360546"/>
      </dsp:txXfrm>
    </dsp:sp>
    <dsp:sp modelId="{912ED68E-024B-47BD-98D9-7B785C2BA3D1}">
      <dsp:nvSpPr>
        <dsp:cNvPr id="0" name=""/>
        <dsp:cNvSpPr/>
      </dsp:nvSpPr>
      <dsp:spPr>
        <a:xfrm>
          <a:off x="3823917" y="1317761"/>
          <a:ext cx="416665" cy="416665"/>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9EFB58C2-BE61-451B-A470-A34A99256E99}">
      <dsp:nvSpPr>
        <dsp:cNvPr id="0" name=""/>
        <dsp:cNvSpPr/>
      </dsp:nvSpPr>
      <dsp:spPr>
        <a:xfrm>
          <a:off x="4032250" y="1526094"/>
          <a:ext cx="1344083" cy="281417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20783" tIns="0" rIns="0" bIns="0" numCol="1" spcCol="1270" anchor="t" anchorCtr="0">
          <a:noAutofit/>
        </a:bodyPr>
        <a:lstStyle/>
        <a:p>
          <a:pPr marL="0" lvl="0" indent="0" algn="l" defTabSz="444500">
            <a:lnSpc>
              <a:spcPct val="90000"/>
            </a:lnSpc>
            <a:spcBef>
              <a:spcPct val="0"/>
            </a:spcBef>
            <a:spcAft>
              <a:spcPct val="35000"/>
            </a:spcAft>
            <a:buNone/>
          </a:pPr>
          <a:r>
            <a:rPr lang="en-US" sz="1000" b="1" kern="1200" dirty="0"/>
            <a:t>Obstructive hypoventilation </a:t>
          </a:r>
          <a:r>
            <a:rPr lang="en-US" sz="1000" kern="1200" dirty="0"/>
            <a:t>(increased PaCO2, decreased SpO2)</a:t>
          </a:r>
        </a:p>
      </dsp:txBody>
      <dsp:txXfrm>
        <a:off x="4032250" y="1526094"/>
        <a:ext cx="1344083" cy="2814174"/>
      </dsp:txXfrm>
    </dsp:sp>
    <dsp:sp modelId="{EE7FEDE6-2DD7-438B-825C-08BC6D0A83D8}">
      <dsp:nvSpPr>
        <dsp:cNvPr id="0" name=""/>
        <dsp:cNvSpPr/>
      </dsp:nvSpPr>
      <dsp:spPr>
        <a:xfrm>
          <a:off x="5110877" y="983421"/>
          <a:ext cx="530912" cy="530912"/>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9A6D86EB-0EC1-4E71-9EF3-1BC4AADFC7CA}">
      <dsp:nvSpPr>
        <dsp:cNvPr id="0" name=""/>
        <dsp:cNvSpPr/>
      </dsp:nvSpPr>
      <dsp:spPr>
        <a:xfrm>
          <a:off x="5570009" y="1258569"/>
          <a:ext cx="956732" cy="117717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81320" tIns="0" rIns="0" bIns="0" numCol="1" spcCol="1270" anchor="t" anchorCtr="0">
          <a:noAutofit/>
        </a:bodyPr>
        <a:lstStyle/>
        <a:p>
          <a:pPr marL="0" lvl="0" indent="0" algn="l" defTabSz="444500">
            <a:lnSpc>
              <a:spcPct val="90000"/>
            </a:lnSpc>
            <a:spcBef>
              <a:spcPct val="0"/>
            </a:spcBef>
            <a:spcAft>
              <a:spcPct val="35000"/>
            </a:spcAft>
            <a:buNone/>
          </a:pPr>
          <a:r>
            <a:rPr lang="en-US" sz="1000" b="1" kern="1200" dirty="0"/>
            <a:t>OSAS </a:t>
          </a:r>
          <a:r>
            <a:rPr lang="en-US" sz="1000" kern="1200" dirty="0"/>
            <a:t>(intermittent upper airway obstruction, 1-3% of kids)</a:t>
          </a:r>
        </a:p>
      </dsp:txBody>
      <dsp:txXfrm>
        <a:off x="5570009" y="1258569"/>
        <a:ext cx="956732" cy="1177171"/>
      </dsp:txXfrm>
    </dsp:sp>
  </dsp:spTree>
</dsp:drawing>
</file>

<file path=ppt/diagrams/layout1.xml><?xml version="1.0" encoding="utf-8"?>
<dgm:layoutDef xmlns:dgm="http://schemas.openxmlformats.org/drawingml/2006/diagram" xmlns:a="http://schemas.openxmlformats.org/drawingml/2006/main" uniqueId="urn:microsoft.com/office/officeart/2005/8/layout/arrow2">
  <dgm:title val=""/>
  <dgm:desc val=""/>
  <dgm:catLst>
    <dgm:cat type="process" pri="2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arrowDiagram">
    <dgm:varLst>
      <dgm:chMax val="5"/>
      <dgm:dir/>
      <dgm:resizeHandles val="exact"/>
    </dgm:varLst>
    <dgm:alg type="composite">
      <dgm:param type="ar" val="1.6"/>
    </dgm:alg>
    <dgm:shape xmlns:r="http://schemas.openxmlformats.org/officeDocument/2006/relationships" r:blip="">
      <dgm:adjLst/>
    </dgm:shape>
    <dgm:presOf/>
    <dgm:constrLst>
      <dgm:constr type="l" for="ch" forName="arrow"/>
      <dgm:constr type="t" for="ch" forName="arrow"/>
      <dgm:constr type="w" for="ch" forName="arrow" refType="w"/>
      <dgm:constr type="h" for="ch" forName="arrow" refType="h"/>
      <dgm:constr type="ctrX" for="ch" forName="arrowDiagram1" refType="w" fact="0.5"/>
      <dgm:constr type="ctrY" for="ch" forName="arrowDiagram1" refType="h" fact="0.5"/>
      <dgm:constr type="w" for="ch" forName="arrowDiagram1" refType="w"/>
      <dgm:constr type="h" for="ch" forName="arrowDiagram1" refType="h"/>
      <dgm:constr type="ctrX" for="ch" forName="arrowDiagram2" refType="w" fact="0.5"/>
      <dgm:constr type="ctrY" for="ch" forName="arrowDiagram2" refType="h" fact="0.5"/>
      <dgm:constr type="w" for="ch" forName="arrowDiagram2" refType="w"/>
      <dgm:constr type="h" for="ch" forName="arrowDiagram2" refType="h"/>
      <dgm:constr type="ctrX" for="ch" forName="arrowDiagram3" refType="w" fact="0.5"/>
      <dgm:constr type="ctrY" for="ch" forName="arrowDiagram3" refType="h" fact="0.5"/>
      <dgm:constr type="w" for="ch" forName="arrowDiagram3" refType="w"/>
      <dgm:constr type="h" for="ch" forName="arrowDiagram3" refType="h"/>
      <dgm:constr type="ctrX" for="ch" forName="arrowDiagram4" refType="w" fact="0.5"/>
      <dgm:constr type="ctrY" for="ch" forName="arrowDiagram4" refType="h" fact="0.5"/>
      <dgm:constr type="w" for="ch" forName="arrowDiagram4" refType="w"/>
      <dgm:constr type="h" for="ch" forName="arrowDiagram4" refType="h"/>
      <dgm:constr type="ctrX" for="ch" forName="arrowDiagram5" refType="w" fact="0.5"/>
      <dgm:constr type="ctrY" for="ch" forName="arrowDiagram5" refType="h" fact="0.5"/>
      <dgm:constr type="w" for="ch" forName="arrowDiagram5" refType="w"/>
      <dgm:constr type="h" for="ch" forName="arrowDiagram5" refType="h"/>
    </dgm:constrLst>
    <dgm:ruleLst/>
    <dgm:choose name="Name0">
      <dgm:if name="Name1" axis="ch" ptType="node" func="cnt" op="gte" val="1">
        <dgm:layoutNode name="arrow" styleLbl="bgShp">
          <dgm:alg type="sp"/>
          <dgm:shape xmlns:r="http://schemas.openxmlformats.org/officeDocument/2006/relationships" type="swooshArrow" r:blip="">
            <dgm:adjLst>
              <dgm:adj idx="2" val="0.25"/>
            </dgm:adjLst>
          </dgm:shape>
          <dgm:presOf/>
          <dgm:constrLst/>
          <dgm:ruleLst/>
        </dgm:layoutNode>
        <dgm:choose name="Name2">
          <dgm:if name="Name3" axis="ch" ptType="node" func="cnt" op="lt" val="1"/>
          <dgm:if name="Name4" axis="ch" ptType="node" func="cnt" op="equ" val="1">
            <dgm:layoutNode name="arrowDiagram1">
              <dgm:varLst>
                <dgm:bulletEnabled val="1"/>
              </dgm:varLst>
              <dgm:alg type="composite">
                <dgm:param type="vertAlign" val="none"/>
                <dgm:param type="horzAlign" val="none"/>
              </dgm:alg>
              <dgm:shape xmlns:r="http://schemas.openxmlformats.org/officeDocument/2006/relationships" r:blip="">
                <dgm:adjLst/>
              </dgm:shape>
              <dgm:presOf/>
              <dgm:constrLst>
                <dgm:constr type="ctrX" for="ch" forName="bullet1" refType="w" fact="0.8"/>
                <dgm:constr type="ctrY" for="ch" forName="bullet1" refType="h" fact="0.262"/>
                <dgm:constr type="w" for="ch" forName="bullet1" refType="w" fact="0.074"/>
                <dgm:constr type="h" for="ch" forName="bullet1" refType="w" refFor="ch" refForName="bullet1"/>
                <dgm:constr type="r" for="ch" forName="textBox1" refType="ctrX" refFor="ch" refForName="bullet1"/>
                <dgm:constr type="t" for="ch" forName="textBox1" refType="ctrY" refFor="ch" refForName="bullet1"/>
                <dgm:constr type="w" for="ch" forName="textBox1" refType="w" fact="0.4"/>
                <dgm:constr type="h" for="ch" forName="textBox1" refType="h" fact="0.738"/>
                <dgm:constr type="userA" refType="h" refFor="ch" refForName="bullet1" fact="0.53"/>
                <dgm:constr type="rMarg" for="ch" forName="textBox1" refType="userA" fact="2.834"/>
                <dgm:constr type="primFontSz" for="ch" ptType="node" op="equ" val="65"/>
              </dgm:constrLst>
              <dgm:ruleLst/>
              <dgm:forEach name="Name5" axis="ch" ptType="node" cnt="1">
                <dgm:layoutNode name="bullet1" styleLbl="node1">
                  <dgm:alg type="sp"/>
                  <dgm:shape xmlns:r="http://schemas.openxmlformats.org/officeDocument/2006/relationships" type="ellipse" r:blip="">
                    <dgm:adjLst/>
                  </dgm:shape>
                  <dgm:presOf/>
                  <dgm:constrLst/>
                  <dgm:ruleLst/>
                </dgm:layoutNode>
                <dgm:layoutNode name="textBox1" styleLbl="revTx">
                  <dgm:varLst>
                    <dgm:bulletEnabled val="1"/>
                  </dgm:varLst>
                  <dgm:alg type="tx">
                    <dgm:param type="txAnchorVert" val="t"/>
                    <dgm:param type="parTxLTRAlign" val="r"/>
                    <dgm:param type="parTxRTLAlign" val="r"/>
                  </dgm:alg>
                  <dgm:shape xmlns:r="http://schemas.openxmlformats.org/officeDocument/2006/relationships" type="round2DiagRect" r:blip="">
                    <dgm:adjLst/>
                  </dgm:shape>
                  <dgm:presOf axis="desOrSelf" ptType="node"/>
                  <dgm:constrLst>
                    <dgm:constr type="lMarg"/>
                    <dgm:constr type="tMarg"/>
                    <dgm:constr type="bMarg"/>
                  </dgm:constrLst>
                  <dgm:ruleLst>
                    <dgm:rule type="primFontSz" val="5" fact="NaN" max="NaN"/>
                  </dgm:ruleLst>
                </dgm:layoutNode>
              </dgm:forEach>
            </dgm:layoutNode>
          </dgm:if>
          <dgm:if name="Name6" axis="ch" ptType="node" func="cnt" op="equ" val="2">
            <dgm:layoutNode name="arrowDiagram2">
              <dgm:alg type="composite">
                <dgm:param type="vertAlign" val="none"/>
                <dgm:param type="horzAlign" val="none"/>
              </dgm:alg>
              <dgm:shape xmlns:r="http://schemas.openxmlformats.org/officeDocument/2006/relationships" r:blip="">
                <dgm:adjLst/>
              </dgm:shape>
              <dgm:presOf/>
              <dgm:choose name="Name7">
                <dgm:if name="Name8" func="var" arg="dir" op="equ" val="norm">
                  <dgm:constrLst>
                    <dgm:constr type="ctrX" for="ch" forName="bullet2a" refType="w" fact="0.25"/>
                    <dgm:constr type="ctrY" for="ch" forName="bullet2a" refType="h" fact="0.573"/>
                    <dgm:constr type="w" for="ch" forName="bullet2a" refType="w" fact="0.035"/>
                    <dgm:constr type="h" for="ch" forName="bullet2a" refType="w" refFor="ch" refForName="bullet2a"/>
                    <dgm:constr type="l" for="ch" forName="textBox2a" refType="ctrX" refFor="ch" refForName="bullet2a"/>
                    <dgm:constr type="t" for="ch" forName="textBox2a" refType="ctrY" refFor="ch" refForName="bullet2a"/>
                    <dgm:constr type="w" for="ch" forName="textBox2a" refType="w" fact="0.325"/>
                    <dgm:constr type="h" for="ch" forName="textBox2a" refType="h" fact="0.427"/>
                    <dgm:constr type="userA" refType="h" refFor="ch" refForName="bullet2a" fact="0.53"/>
                    <dgm:constr type="lMarg" for="ch" forName="textBox2a" refType="userA" fact="2.834"/>
                    <dgm:constr type="ctrX" for="ch" forName="bullet2b" refType="w" fact="0.585"/>
                    <dgm:constr type="ctrY" for="ch" forName="bullet2b" refType="h" fact="0.338"/>
                    <dgm:constr type="w" for="ch" forName="bullet2b" refType="w" fact="0.06"/>
                    <dgm:constr type="h" for="ch" forName="bullet2b" refType="w" refFor="ch" refForName="bullet2b"/>
                    <dgm:constr type="l" for="ch" forName="textBox2b" refType="ctrX" refFor="ch" refForName="bullet2b"/>
                    <dgm:constr type="t" for="ch" forName="textBox2b" refType="ctrY" refFor="ch" refForName="bullet2b"/>
                    <dgm:constr type="w" for="ch" forName="textBox2b" refType="w" fact="0.325"/>
                    <dgm:constr type="h" for="ch" forName="textBox2b" refType="h" fact="0.662"/>
                    <dgm:constr type="userB" refType="h" refFor="ch" refForName="bullet2b" fact="0.53"/>
                    <dgm:constr type="lMarg" for="ch" forName="textBox2b" refType="userB" fact="2.834"/>
                    <dgm:constr type="primFontSz" for="ch" ptType="node" op="equ" val="65"/>
                  </dgm:constrLst>
                </dgm:if>
                <dgm:else name="Name9">
                  <dgm:constrLst>
                    <dgm:constr type="ctrX" for="ch" forName="bullet2a" refType="w" fact="0.25"/>
                    <dgm:constr type="ctrY" for="ch" forName="bullet2a" refType="h" fact="0.573"/>
                    <dgm:constr type="w" for="ch" forName="bullet2a" refType="w" fact="0.035"/>
                    <dgm:constr type="h" for="ch" forName="bullet2a" refType="w" refFor="ch" refForName="bullet2a"/>
                    <dgm:constr type="r" for="ch" forName="textBox2a" refType="ctrX" refFor="ch" refForName="bullet2a"/>
                    <dgm:constr type="b" for="ch" forName="textBox2a" refType="ctrY" refFor="ch" refForName="bullet2a"/>
                    <dgm:constr type="w" for="ch" forName="textBox2a" refType="w" fact="0.25"/>
                    <dgm:constr type="h" for="ch" forName="textBox2a" refType="h" fact="0.573"/>
                    <dgm:constr type="userA" refType="h" refFor="ch" refForName="bullet2a" fact="0.53"/>
                    <dgm:constr type="rMarg" for="ch" forName="textBox2a" refType="userA" fact="2.834"/>
                    <dgm:constr type="ctrX" for="ch" forName="bullet2b" refType="w" fact="0.585"/>
                    <dgm:constr type="ctrY" for="ch" forName="bullet2b" refType="h" fact="0.338"/>
                    <dgm:constr type="w" for="ch" forName="bullet2b" refType="w" fact="0.06"/>
                    <dgm:constr type="h" for="ch" forName="bullet2b" refType="w" refFor="ch" refForName="bullet2b"/>
                    <dgm:constr type="r" for="ch" forName="textBox2b" refType="ctrX" refFor="ch" refForName="bullet2b"/>
                    <dgm:constr type="b" for="ch" forName="textBox2b" refType="ctrY" refFor="ch" refForName="bullet2b"/>
                    <dgm:constr type="w" for="ch" forName="textBox2b" refType="w" fact="0.28"/>
                    <dgm:constr type="h" for="ch" forName="textBox2b" refType="h" fact="0.338"/>
                    <dgm:constr type="userB" refType="h" refFor="ch" refForName="bullet2b" fact="0.53"/>
                    <dgm:constr type="rMarg" for="ch" forName="textBox2b" refType="userB" fact="2.834"/>
                    <dgm:constr type="primFontSz" for="ch" ptType="node" op="equ" val="65"/>
                  </dgm:constrLst>
                </dgm:else>
              </dgm:choose>
              <dgm:ruleLst/>
              <dgm:forEach name="Name10" axis="ch" ptType="node" cnt="1">
                <dgm:layoutNode name="bullet2a" styleLbl="node1">
                  <dgm:alg type="sp"/>
                  <dgm:shape xmlns:r="http://schemas.openxmlformats.org/officeDocument/2006/relationships" type="ellipse" r:blip="">
                    <dgm:adjLst/>
                  </dgm:shape>
                  <dgm:presOf/>
                  <dgm:constrLst/>
                  <dgm:ruleLst/>
                </dgm:layoutNode>
                <dgm:layoutNode name="textBox2a" styleLbl="revTx">
                  <dgm:varLst>
                    <dgm:bulletEnabled val="1"/>
                  </dgm:varLst>
                  <dgm:choose name="Name11">
                    <dgm:if name="Name12" func="var" arg="dir" op="equ" val="norm">
                      <dgm:choose name="Name13">
                        <dgm:if name="Name14" axis="root des" ptType="all node" func="maxDepth" op="gt" val="1">
                          <dgm:alg type="tx">
                            <dgm:param type="txAnchorVert" val="t"/>
                            <dgm:param type="parTxLTRAlign" val="l"/>
                            <dgm:param type="parTxRTLAlign" val="r"/>
                          </dgm:alg>
                        </dgm:if>
                        <dgm:else name="Name15">
                          <dgm:alg type="tx">
                            <dgm:param type="txAnchorVert" val="t"/>
                            <dgm:param type="parTxLTRAlign" val="l"/>
                            <dgm:param type="parTxRTLAlign" val="l"/>
                          </dgm:alg>
                        </dgm:else>
                      </dgm:choose>
                    </dgm:if>
                    <dgm:else name="Name16">
                      <dgm:choose name="Name17">
                        <dgm:if name="Name18" axis="root des" ptType="all node" func="maxDepth" op="gt" val="1">
                          <dgm:alg type="tx">
                            <dgm:param type="txAnchorVert" val="b"/>
                            <dgm:param type="txAnchorVertCh" val="b"/>
                            <dgm:param type="parTxLTRAlign" val="l"/>
                            <dgm:param type="parTxRTLAlign" val="r"/>
                          </dgm:alg>
                        </dgm:if>
                        <dgm:else name="Name19">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20">
                    <dgm:if name="Name21" func="var" arg="dir" op="equ" val="norm">
                      <dgm:constrLst>
                        <dgm:constr type="rMarg"/>
                        <dgm:constr type="tMarg"/>
                        <dgm:constr type="bMarg"/>
                      </dgm:constrLst>
                    </dgm:if>
                    <dgm:else name="Name22">
                      <dgm:constrLst>
                        <dgm:constr type="lMarg"/>
                        <dgm:constr type="tMarg"/>
                        <dgm:constr type="bMarg"/>
                      </dgm:constrLst>
                    </dgm:else>
                  </dgm:choose>
                  <dgm:ruleLst>
                    <dgm:rule type="primFontSz" val="5" fact="NaN" max="NaN"/>
                  </dgm:ruleLst>
                </dgm:layoutNode>
              </dgm:forEach>
              <dgm:forEach name="Name23" axis="ch" ptType="node" st="2" cnt="1">
                <dgm:layoutNode name="bullet2b" styleLbl="node1">
                  <dgm:alg type="sp"/>
                  <dgm:shape xmlns:r="http://schemas.openxmlformats.org/officeDocument/2006/relationships" type="ellipse" r:blip="">
                    <dgm:adjLst/>
                  </dgm:shape>
                  <dgm:presOf/>
                  <dgm:constrLst/>
                  <dgm:ruleLst/>
                </dgm:layoutNode>
                <dgm:layoutNode name="textBox2b" styleLbl="revTx">
                  <dgm:varLst>
                    <dgm:bulletEnabled val="1"/>
                  </dgm:varLst>
                  <dgm:choose name="Name24">
                    <dgm:if name="Name25" func="var" arg="dir" op="equ" val="norm">
                      <dgm:choose name="Name26">
                        <dgm:if name="Name27" axis="root des" ptType="all node" func="maxDepth" op="gt" val="1">
                          <dgm:alg type="tx">
                            <dgm:param type="txAnchorVert" val="t"/>
                            <dgm:param type="parTxLTRAlign" val="l"/>
                            <dgm:param type="parTxRTLAlign" val="r"/>
                          </dgm:alg>
                        </dgm:if>
                        <dgm:else name="Name28">
                          <dgm:alg type="tx">
                            <dgm:param type="txAnchorVert" val="t"/>
                            <dgm:param type="parTxLTRAlign" val="l"/>
                            <dgm:param type="parTxRTLAlign" val="l"/>
                          </dgm:alg>
                        </dgm:else>
                      </dgm:choose>
                    </dgm:if>
                    <dgm:else name="Name29">
                      <dgm:choose name="Name30">
                        <dgm:if name="Name31" axis="root des" ptType="all node" func="maxDepth" op="gt" val="1">
                          <dgm:alg type="tx">
                            <dgm:param type="txAnchorVert" val="b"/>
                            <dgm:param type="txAnchorVertCh" val="b"/>
                            <dgm:param type="parTxLTRAlign" val="l"/>
                            <dgm:param type="parTxRTLAlign" val="r"/>
                          </dgm:alg>
                        </dgm:if>
                        <dgm:else name="Name32">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33">
                    <dgm:if name="Name34" func="var" arg="dir" op="equ" val="norm">
                      <dgm:constrLst>
                        <dgm:constr type="rMarg"/>
                        <dgm:constr type="tMarg"/>
                        <dgm:constr type="bMarg"/>
                      </dgm:constrLst>
                    </dgm:if>
                    <dgm:else name="Name35">
                      <dgm:constrLst>
                        <dgm:constr type="lMarg"/>
                        <dgm:constr type="tMarg"/>
                        <dgm:constr type="bMarg"/>
                      </dgm:constrLst>
                    </dgm:else>
                  </dgm:choose>
                  <dgm:ruleLst>
                    <dgm:rule type="primFontSz" val="5" fact="NaN" max="NaN"/>
                  </dgm:ruleLst>
                </dgm:layoutNode>
              </dgm:forEach>
            </dgm:layoutNode>
          </dgm:if>
          <dgm:if name="Name36" axis="ch" ptType="node" func="cnt" op="equ" val="3">
            <dgm:layoutNode name="arrowDiagram3">
              <dgm:alg type="composite">
                <dgm:param type="vertAlign" val="none"/>
                <dgm:param type="horzAlign" val="none"/>
              </dgm:alg>
              <dgm:shape xmlns:r="http://schemas.openxmlformats.org/officeDocument/2006/relationships" r:blip="">
                <dgm:adjLst/>
              </dgm:shape>
              <dgm:presOf/>
              <dgm:choose name="Name37">
                <dgm:if name="Name38" func="var" arg="dir" op="equ" val="norm">
                  <dgm:constrLst>
                    <dgm:constr type="ctrX" for="ch" forName="bullet3a" refType="w" fact="0.14"/>
                    <dgm:constr type="ctrY" for="ch" forName="bullet3a" refType="h" fact="0.711"/>
                    <dgm:constr type="w" for="ch" forName="bullet3a" refType="w" fact="0.026"/>
                    <dgm:constr type="h" for="ch" forName="bullet3a" refType="w" refFor="ch" refForName="bullet3a"/>
                    <dgm:constr type="l" for="ch" forName="textBox3a" refType="ctrX" refFor="ch" refForName="bullet3a"/>
                    <dgm:constr type="t" for="ch" forName="textBox3a" refType="ctrY" refFor="ch" refForName="bullet3a"/>
                    <dgm:constr type="w" for="ch" forName="textBox3a" refType="w" fact="0.233"/>
                    <dgm:constr type="h" for="ch" forName="textBox3a" refType="h" fact="0.289"/>
                    <dgm:constr type="userA" refType="h" refFor="ch" refForName="bullet3a" fact="0.53"/>
                    <dgm:constr type="lMarg" for="ch" forName="textBox3a" refType="userA" fact="2.834"/>
                    <dgm:constr type="ctrX" for="ch" forName="bullet3b" refType="w" fact="0.38"/>
                    <dgm:constr type="ctrY" for="ch" forName="bullet3b" refType="h" fact="0.456"/>
                    <dgm:constr type="w" for="ch" forName="bullet3b" refType="w" fact="0.047"/>
                    <dgm:constr type="h" for="ch" forName="bullet3b" refType="w" refFor="ch" refForName="bullet3b"/>
                    <dgm:constr type="l" for="ch" forName="textBox3b" refType="ctrX" refFor="ch" refForName="bullet3b"/>
                    <dgm:constr type="t" for="ch" forName="textBox3b" refType="ctrY" refFor="ch" refForName="bullet3b"/>
                    <dgm:constr type="w" for="ch" forName="textBox3b" refType="w" fact="0.24"/>
                    <dgm:constr type="h" for="ch" forName="textBox3b" refType="h" fact="0.544"/>
                    <dgm:constr type="userB" refType="h" refFor="ch" refForName="bullet3b" fact="0.53"/>
                    <dgm:constr type="lMarg" for="ch" forName="textBox3b" refType="userB" fact="2.834"/>
                    <dgm:constr type="ctrX" for="ch" forName="bullet3c" refType="w" fact="0.665"/>
                    <dgm:constr type="ctrY" for="ch" forName="bullet3c" refType="h" fact="0.305"/>
                    <dgm:constr type="w" for="ch" forName="bullet3c" refType="w" fact="0.065"/>
                    <dgm:constr type="h" for="ch" forName="bullet3c" refType="w" refFor="ch" refForName="bullet3c"/>
                    <dgm:constr type="l" for="ch" forName="textBox3c" refType="ctrX" refFor="ch" refForName="bullet3c"/>
                    <dgm:constr type="t" for="ch" forName="textBox3c" refType="ctrY" refFor="ch" refForName="bullet3c"/>
                    <dgm:constr type="w" for="ch" forName="textBox3c" refType="w" fact="0.24"/>
                    <dgm:constr type="h" for="ch" forName="textBox3c" refType="h" fact="0.695"/>
                    <dgm:constr type="userC" refType="h" refFor="ch" refForName="bullet3c" fact="0.53"/>
                    <dgm:constr type="lMarg" for="ch" forName="textBox3c" refType="userC" fact="2.834"/>
                    <dgm:constr type="primFontSz" for="ch" ptType="node" op="equ" val="65"/>
                  </dgm:constrLst>
                </dgm:if>
                <dgm:else name="Name39">
                  <dgm:constrLst>
                    <dgm:constr type="ctrX" for="ch" forName="bullet3a" refType="w" fact="0.14"/>
                    <dgm:constr type="ctrY" for="ch" forName="bullet3a" refType="h" fact="0.711"/>
                    <dgm:constr type="w" for="ch" forName="bullet3a" refType="w" fact="0.026"/>
                    <dgm:constr type="h" for="ch" forName="bullet3a" refType="w" refFor="ch" refForName="bullet3a"/>
                    <dgm:constr type="r" for="ch" forName="textBox3a" refType="ctrX" refFor="ch" refForName="bullet3a"/>
                    <dgm:constr type="b" for="ch" forName="textBox3a" refType="ctrY" refFor="ch" refForName="bullet3a"/>
                    <dgm:constr type="w" for="ch" forName="textBox3a" refType="w" fact="0.14"/>
                    <dgm:constr type="h" for="ch" forName="textBox3a" refType="h" fact="0.711"/>
                    <dgm:constr type="userA" refType="h" refFor="ch" refForName="bullet3a" fact="0.53"/>
                    <dgm:constr type="rMarg" for="ch" forName="textBox3a" refType="userA" fact="2.834"/>
                    <dgm:constr type="ctrX" for="ch" forName="bullet3b" refType="w" fact="0.38"/>
                    <dgm:constr type="ctrY" for="ch" forName="bullet3b" refType="h" fact="0.456"/>
                    <dgm:constr type="w" for="ch" forName="bullet3b" refType="w" fact="0.047"/>
                    <dgm:constr type="h" for="ch" forName="bullet3b" refType="w" refFor="ch" refForName="bullet3b"/>
                    <dgm:constr type="r" for="ch" forName="textBox3b" refType="ctrX" refFor="ch" refForName="bullet3b"/>
                    <dgm:constr type="b" for="ch" forName="textBox3b" refType="ctrY" refFor="ch" refForName="bullet3b"/>
                    <dgm:constr type="w" for="ch" forName="textBox3b" refType="w" fact="0.24"/>
                    <dgm:constr type="h" for="ch" forName="textBox3b" refType="h" fact="0.456"/>
                    <dgm:constr type="userB" refType="h" refFor="ch" refForName="bullet3b" fact="0.53"/>
                    <dgm:constr type="rMarg" for="ch" forName="textBox3b" refType="userB" fact="2.834"/>
                    <dgm:constr type="ctrX" for="ch" forName="bullet3c" refType="w" fact="0.665"/>
                    <dgm:constr type="ctrY" for="ch" forName="bullet3c" refType="h" fact="0.305"/>
                    <dgm:constr type="w" for="ch" forName="bullet3c" refType="w" fact="0.065"/>
                    <dgm:constr type="h" for="ch" forName="bullet3c" refType="w" refFor="ch" refForName="bullet3c"/>
                    <dgm:constr type="r" for="ch" forName="textBox3c" refType="ctrX" refFor="ch" refForName="bullet3c"/>
                    <dgm:constr type="b" for="ch" forName="textBox3c" refType="ctrY" refFor="ch" refForName="bullet3c"/>
                    <dgm:constr type="w" for="ch" forName="textBox3c" refType="w" fact="0.24"/>
                    <dgm:constr type="h" for="ch" forName="textBox3c" refType="h" fact="0.305"/>
                    <dgm:constr type="userC" refType="h" refFor="ch" refForName="bullet3c" fact="0.53"/>
                    <dgm:constr type="rMarg" for="ch" forName="textBox3c" refType="userC" fact="2.834"/>
                    <dgm:constr type="primFontSz" for="ch" ptType="node" op="equ" val="65"/>
                  </dgm:constrLst>
                </dgm:else>
              </dgm:choose>
              <dgm:ruleLst/>
              <dgm:forEach name="Name40" axis="ch" ptType="node" cnt="1">
                <dgm:layoutNode name="bullet3a" styleLbl="node1">
                  <dgm:alg type="sp"/>
                  <dgm:shape xmlns:r="http://schemas.openxmlformats.org/officeDocument/2006/relationships" type="ellipse" r:blip="">
                    <dgm:adjLst/>
                  </dgm:shape>
                  <dgm:presOf/>
                  <dgm:constrLst/>
                  <dgm:ruleLst/>
                </dgm:layoutNode>
                <dgm:layoutNode name="textBox3a" styleLbl="revTx">
                  <dgm:varLst>
                    <dgm:bulletEnabled val="1"/>
                  </dgm:varLst>
                  <dgm:choose name="Name41">
                    <dgm:if name="Name42" func="var" arg="dir" op="equ" val="norm">
                      <dgm:choose name="Name43">
                        <dgm:if name="Name44" axis="root des" ptType="all node" func="maxDepth" op="gt" val="1">
                          <dgm:alg type="tx">
                            <dgm:param type="txAnchorVert" val="t"/>
                            <dgm:param type="parTxLTRAlign" val="l"/>
                            <dgm:param type="parTxRTLAlign" val="r"/>
                          </dgm:alg>
                        </dgm:if>
                        <dgm:else name="Name45">
                          <dgm:alg type="tx">
                            <dgm:param type="txAnchorVert" val="t"/>
                            <dgm:param type="parTxLTRAlign" val="l"/>
                            <dgm:param type="parTxRTLAlign" val="l"/>
                          </dgm:alg>
                        </dgm:else>
                      </dgm:choose>
                    </dgm:if>
                    <dgm:else name="Name46">
                      <dgm:choose name="Name47">
                        <dgm:if name="Name48" axis="root des" ptType="all node" func="maxDepth" op="gt" val="1">
                          <dgm:alg type="tx">
                            <dgm:param type="txAnchorVert" val="b"/>
                            <dgm:param type="txAnchorVertCh" val="b"/>
                            <dgm:param type="parTxLTRAlign" val="l"/>
                            <dgm:param type="parTxRTLAlign" val="r"/>
                          </dgm:alg>
                        </dgm:if>
                        <dgm:else name="Name49">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50">
                    <dgm:if name="Name51" func="var" arg="dir" op="equ" val="norm">
                      <dgm:constrLst>
                        <dgm:constr type="rMarg"/>
                        <dgm:constr type="tMarg"/>
                        <dgm:constr type="bMarg"/>
                      </dgm:constrLst>
                    </dgm:if>
                    <dgm:else name="Name52">
                      <dgm:constrLst>
                        <dgm:constr type="lMarg"/>
                        <dgm:constr type="tMarg"/>
                        <dgm:constr type="bMarg"/>
                      </dgm:constrLst>
                    </dgm:else>
                  </dgm:choose>
                  <dgm:ruleLst>
                    <dgm:rule type="primFontSz" val="5" fact="NaN" max="NaN"/>
                  </dgm:ruleLst>
                </dgm:layoutNode>
              </dgm:forEach>
              <dgm:forEach name="Name53" axis="ch" ptType="node" st="2" cnt="1">
                <dgm:layoutNode name="bullet3b" styleLbl="node1">
                  <dgm:alg type="sp"/>
                  <dgm:shape xmlns:r="http://schemas.openxmlformats.org/officeDocument/2006/relationships" type="ellipse" r:blip="">
                    <dgm:adjLst/>
                  </dgm:shape>
                  <dgm:presOf/>
                  <dgm:constrLst/>
                  <dgm:ruleLst/>
                </dgm:layoutNode>
                <dgm:layoutNode name="textBox3b" styleLbl="revTx">
                  <dgm:varLst>
                    <dgm:bulletEnabled val="1"/>
                  </dgm:varLst>
                  <dgm:choose name="Name54">
                    <dgm:if name="Name55" func="var" arg="dir" op="equ" val="norm">
                      <dgm:choose name="Name56">
                        <dgm:if name="Name57" axis="root des" ptType="all node" func="maxDepth" op="gt" val="1">
                          <dgm:alg type="tx">
                            <dgm:param type="txAnchorVert" val="t"/>
                            <dgm:param type="parTxLTRAlign" val="l"/>
                            <dgm:param type="parTxRTLAlign" val="r"/>
                          </dgm:alg>
                        </dgm:if>
                        <dgm:else name="Name58">
                          <dgm:alg type="tx">
                            <dgm:param type="txAnchorVert" val="t"/>
                            <dgm:param type="parTxLTRAlign" val="l"/>
                            <dgm:param type="parTxRTLAlign" val="l"/>
                          </dgm:alg>
                        </dgm:else>
                      </dgm:choose>
                    </dgm:if>
                    <dgm:else name="Name59">
                      <dgm:choose name="Name60">
                        <dgm:if name="Name61" axis="root des" ptType="all node" func="maxDepth" op="gt" val="1">
                          <dgm:alg type="tx">
                            <dgm:param type="txAnchorVert" val="b"/>
                            <dgm:param type="txAnchorVertCh" val="b"/>
                            <dgm:param type="parTxLTRAlign" val="l"/>
                            <dgm:param type="parTxRTLAlign" val="r"/>
                          </dgm:alg>
                        </dgm:if>
                        <dgm:else name="Name62">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63">
                    <dgm:if name="Name64" func="var" arg="dir" op="equ" val="norm">
                      <dgm:constrLst>
                        <dgm:constr type="rMarg"/>
                        <dgm:constr type="tMarg"/>
                        <dgm:constr type="bMarg"/>
                      </dgm:constrLst>
                    </dgm:if>
                    <dgm:else name="Name65">
                      <dgm:constrLst>
                        <dgm:constr type="lMarg"/>
                        <dgm:constr type="tMarg"/>
                        <dgm:constr type="bMarg"/>
                      </dgm:constrLst>
                    </dgm:else>
                  </dgm:choose>
                  <dgm:ruleLst>
                    <dgm:rule type="primFontSz" val="5" fact="NaN" max="NaN"/>
                  </dgm:ruleLst>
                </dgm:layoutNode>
              </dgm:forEach>
              <dgm:forEach name="Name66" axis="ch" ptType="node" st="3" cnt="1">
                <dgm:layoutNode name="bullet3c" styleLbl="node1">
                  <dgm:alg type="sp"/>
                  <dgm:shape xmlns:r="http://schemas.openxmlformats.org/officeDocument/2006/relationships" type="ellipse" r:blip="">
                    <dgm:adjLst/>
                  </dgm:shape>
                  <dgm:presOf/>
                  <dgm:constrLst/>
                  <dgm:ruleLst/>
                </dgm:layoutNode>
                <dgm:layoutNode name="textBox3c" styleLbl="revTx">
                  <dgm:varLst>
                    <dgm:bulletEnabled val="1"/>
                  </dgm:varLst>
                  <dgm:choose name="Name67">
                    <dgm:if name="Name68" func="var" arg="dir" op="equ" val="norm">
                      <dgm:choose name="Name69">
                        <dgm:if name="Name70" axis="root des" ptType="all node" func="maxDepth" op="gt" val="1">
                          <dgm:alg type="tx">
                            <dgm:param type="txAnchorVert" val="t"/>
                            <dgm:param type="parTxLTRAlign" val="l"/>
                            <dgm:param type="parTxRTLAlign" val="r"/>
                          </dgm:alg>
                        </dgm:if>
                        <dgm:else name="Name71">
                          <dgm:alg type="tx">
                            <dgm:param type="txAnchorVert" val="t"/>
                            <dgm:param type="parTxLTRAlign" val="l"/>
                            <dgm:param type="parTxRTLAlign" val="l"/>
                          </dgm:alg>
                        </dgm:else>
                      </dgm:choose>
                    </dgm:if>
                    <dgm:else name="Name72">
                      <dgm:choose name="Name73">
                        <dgm:if name="Name74" axis="root des" ptType="all node" func="maxDepth" op="gt" val="1">
                          <dgm:alg type="tx">
                            <dgm:param type="txAnchorVert" val="b"/>
                            <dgm:param type="txAnchorVertCh" val="b"/>
                            <dgm:param type="parTxLTRAlign" val="l"/>
                            <dgm:param type="parTxRTLAlign" val="r"/>
                          </dgm:alg>
                        </dgm:if>
                        <dgm:else name="Name75">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76">
                    <dgm:if name="Name77" func="var" arg="dir" op="equ" val="norm">
                      <dgm:constrLst>
                        <dgm:constr type="rMarg"/>
                        <dgm:constr type="tMarg"/>
                        <dgm:constr type="bMarg"/>
                      </dgm:constrLst>
                    </dgm:if>
                    <dgm:else name="Name78">
                      <dgm:constrLst>
                        <dgm:constr type="lMarg"/>
                        <dgm:constr type="tMarg"/>
                        <dgm:constr type="bMarg"/>
                      </dgm:constrLst>
                    </dgm:else>
                  </dgm:choose>
                  <dgm:ruleLst>
                    <dgm:rule type="primFontSz" val="5" fact="NaN" max="NaN"/>
                  </dgm:ruleLst>
                </dgm:layoutNode>
              </dgm:forEach>
            </dgm:layoutNode>
          </dgm:if>
          <dgm:if name="Name79" axis="ch" ptType="node" func="cnt" op="equ" val="4">
            <dgm:layoutNode name="arrowDiagram4">
              <dgm:alg type="composite">
                <dgm:param type="vertAlign" val="none"/>
                <dgm:param type="horzAlign" val="none"/>
              </dgm:alg>
              <dgm:shape xmlns:r="http://schemas.openxmlformats.org/officeDocument/2006/relationships" r:blip="">
                <dgm:adjLst/>
              </dgm:shape>
              <dgm:presOf/>
              <dgm:choose name="Name80">
                <dgm:if name="Name81" func="var" arg="dir" op="equ" val="norm">
                  <dgm:constrLst>
                    <dgm:constr type="ctrX" for="ch" forName="bullet4a" refType="w" fact="0.11"/>
                    <dgm:constr type="ctrY" for="ch" forName="bullet4a" refType="h" fact="0.762"/>
                    <dgm:constr type="w" for="ch" forName="bullet4a" refType="w" fact="0.023"/>
                    <dgm:constr type="h" for="ch" forName="bullet4a" refType="w" refFor="ch" refForName="bullet4a"/>
                    <dgm:constr type="l" for="ch" forName="textBox4a" refType="ctrX" refFor="ch" refForName="bullet4a"/>
                    <dgm:constr type="t" for="ch" forName="textBox4a" refType="ctrY" refFor="ch" refForName="bullet4a"/>
                    <dgm:constr type="w" for="ch" forName="textBox4a" refType="w" fact="0.171"/>
                    <dgm:constr type="h" for="ch" forName="textBox4a" refType="h" fact="0.238"/>
                    <dgm:constr type="userA" refType="h" refFor="ch" refForName="bullet4a" fact="0.53"/>
                    <dgm:constr type="lMarg" for="ch" forName="textBox4a" refType="userA" fact="2.834"/>
                    <dgm:constr type="ctrX" for="ch" forName="bullet4b" refType="w" fact="0.281"/>
                    <dgm:constr type="ctrY" for="ch" forName="bullet4b" refType="h" fact="0.543"/>
                    <dgm:constr type="w" for="ch" forName="bullet4b" refType="w" fact="0.04"/>
                    <dgm:constr type="h" for="ch" forName="bullet4b" refType="w" refFor="ch" refForName="bullet4b"/>
                    <dgm:constr type="l" for="ch" forName="textBox4b" refType="ctrX" refFor="ch" refForName="bullet4b"/>
                    <dgm:constr type="t" for="ch" forName="textBox4b" refType="ctrY" refFor="ch" refForName="bullet4b"/>
                    <dgm:constr type="w" for="ch" forName="textBox4b" refType="w" fact="0.21"/>
                    <dgm:constr type="h" for="ch" forName="textBox4b" refType="h" fact="0.457"/>
                    <dgm:constr type="userB" refType="h" refFor="ch" refForName="bullet4b" fact="0.53"/>
                    <dgm:constr type="lMarg" for="ch" forName="textBox4b" refType="userB" fact="2.834"/>
                    <dgm:constr type="ctrX" for="ch" forName="bullet4c" refType="w" fact="0.495"/>
                    <dgm:constr type="ctrY" for="ch" forName="bullet4c" refType="h" fact="0.382"/>
                    <dgm:constr type="w" for="ch" forName="bullet4c" refType="w" fact="0.053"/>
                    <dgm:constr type="h" for="ch" forName="bullet4c" refType="w" refFor="ch" refForName="bullet4c"/>
                    <dgm:constr type="l" for="ch" forName="textBox4c" refType="ctrX" refFor="ch" refForName="bullet4c"/>
                    <dgm:constr type="t" for="ch" forName="textBox4c" refType="ctrY" refFor="ch" refForName="bullet4c"/>
                    <dgm:constr type="w" for="ch" forName="textBox4c" refType="w" fact="0.21"/>
                    <dgm:constr type="h" for="ch" forName="textBox4c" refType="h" fact="0.618"/>
                    <dgm:constr type="userC" refType="h" refFor="ch" refForName="bullet4c" fact="0.53"/>
                    <dgm:constr type="lMarg" for="ch" forName="textBox4c" refType="userC" fact="2.834"/>
                    <dgm:constr type="ctrX" for="ch" forName="bullet4d" refType="w" fact="0.73"/>
                    <dgm:constr type="ctrY" for="ch" forName="bullet4d" refType="h" fact="0.283"/>
                    <dgm:constr type="w" for="ch" forName="bullet4d" refType="w" fact="0.071"/>
                    <dgm:constr type="h" for="ch" forName="bullet4d" refType="w" refFor="ch" refForName="bullet4d"/>
                    <dgm:constr type="l" for="ch" forName="textBox4d" refType="ctrX" refFor="ch" refForName="bullet4d"/>
                    <dgm:constr type="t" for="ch" forName="textBox4d" refType="ctrY" refFor="ch" refForName="bullet4d"/>
                    <dgm:constr type="w" for="ch" forName="textBox4d" refType="w" fact="0.21"/>
                    <dgm:constr type="h" for="ch" forName="textBox4d" refType="h" fact="0.717"/>
                    <dgm:constr type="userD" refType="h" refFor="ch" refForName="bullet4d" fact="0.53"/>
                    <dgm:constr type="lMarg" for="ch" forName="textBox4d" refType="userD" fact="2.834"/>
                    <dgm:constr type="primFontSz" for="ch" ptType="node" op="equ" val="65"/>
                  </dgm:constrLst>
                </dgm:if>
                <dgm:else name="Name82">
                  <dgm:constrLst>
                    <dgm:constr type="ctrX" for="ch" forName="bullet4a" refType="w" fact="0.11"/>
                    <dgm:constr type="ctrY" for="ch" forName="bullet4a" refType="h" fact="0.762"/>
                    <dgm:constr type="w" for="ch" forName="bullet4a" refType="w" fact="0.023"/>
                    <dgm:constr type="h" for="ch" forName="bullet4a" refType="w" refFor="ch" refForName="bullet4a"/>
                    <dgm:constr type="r" for="ch" forName="textBox4a" refType="ctrX" refFor="ch" refForName="bullet4a"/>
                    <dgm:constr type="b" for="ch" forName="textBox4a" refType="ctrY" refFor="ch" refForName="bullet4a"/>
                    <dgm:constr type="w" for="ch" forName="textBox4a" refType="w" fact="0.11"/>
                    <dgm:constr type="h" for="ch" forName="textBox4a" refType="h" fact="0.762"/>
                    <dgm:constr type="userA" refType="h" refFor="ch" refForName="bullet4a" fact="0.53"/>
                    <dgm:constr type="rMarg" for="ch" forName="textBox4a" refType="userA" fact="2.834"/>
                    <dgm:constr type="ctrX" for="ch" forName="bullet4b" refType="w" fact="0.281"/>
                    <dgm:constr type="ctrY" for="ch" forName="bullet4b" refType="h" fact="0.543"/>
                    <dgm:constr type="w" for="ch" forName="bullet4b" refType="w" fact="0.04"/>
                    <dgm:constr type="h" for="ch" forName="bullet4b" refType="w" refFor="ch" refForName="bullet4b"/>
                    <dgm:constr type="r" for="ch" forName="textBox4b" refType="ctrX" refFor="ch" refForName="bullet4b"/>
                    <dgm:constr type="b" for="ch" forName="textBox4b" refType="ctrY" refFor="ch" refForName="bullet4b"/>
                    <dgm:constr type="w" for="ch" forName="textBox4b" refType="w" fact="0.171"/>
                    <dgm:constr type="h" for="ch" forName="textBox4b" refType="h" fact="0.543"/>
                    <dgm:constr type="userB" refType="h" refFor="ch" refForName="bullet4b" fact="0.53"/>
                    <dgm:constr type="rMarg" for="ch" forName="textBox4b" refType="userB" fact="2.834"/>
                    <dgm:constr type="ctrX" for="ch" forName="bullet4c" refType="w" fact="0.495"/>
                    <dgm:constr type="ctrY" for="ch" forName="bullet4c" refType="h" fact="0.382"/>
                    <dgm:constr type="w" for="ch" forName="bullet4c" refType="w" fact="0.053"/>
                    <dgm:constr type="h" for="ch" forName="bullet4c" refType="w" refFor="ch" refForName="bullet4c"/>
                    <dgm:constr type="r" for="ch" forName="textBox4c" refType="ctrX" refFor="ch" refForName="bullet4c"/>
                    <dgm:constr type="b" for="ch" forName="textBox4c" refType="ctrY" refFor="ch" refForName="bullet4c"/>
                    <dgm:constr type="w" for="ch" forName="textBox4c" refType="w" fact="0.21"/>
                    <dgm:constr type="h" for="ch" forName="textBox4c" refType="h" fact="0.382"/>
                    <dgm:constr type="userC" refType="h" refFor="ch" refForName="bullet4c" fact="0.53"/>
                    <dgm:constr type="rMarg" for="ch" forName="textBox4c" refType="userC" fact="2.834"/>
                    <dgm:constr type="ctrX" for="ch" forName="bullet4d" refType="w" fact="0.73"/>
                    <dgm:constr type="ctrY" for="ch" forName="bullet4d" refType="h" fact="0.283"/>
                    <dgm:constr type="w" for="ch" forName="bullet4d" refType="w" fact="0.071"/>
                    <dgm:constr type="h" for="ch" forName="bullet4d" refType="w" refFor="ch" refForName="bullet4d"/>
                    <dgm:constr type="r" for="ch" forName="textBox4d" refType="ctrX" refFor="ch" refForName="bullet4d"/>
                    <dgm:constr type="b" for="ch" forName="textBox4d" refType="ctrY" refFor="ch" refForName="bullet4d"/>
                    <dgm:constr type="w" for="ch" forName="textBox4d" refType="w" fact="0.21"/>
                    <dgm:constr type="h" for="ch" forName="textBox4d" refType="h" fact="0.283"/>
                    <dgm:constr type="userD" refType="h" refFor="ch" refForName="bullet4d" fact="0.53"/>
                    <dgm:constr type="rMarg" for="ch" forName="textBox4d" refType="userD" fact="2.834"/>
                    <dgm:constr type="primFontSz" for="ch" ptType="node" op="equ" val="65"/>
                  </dgm:constrLst>
                </dgm:else>
              </dgm:choose>
              <dgm:ruleLst/>
              <dgm:forEach name="Name83" axis="ch" ptType="node" cnt="1">
                <dgm:layoutNode name="bullet4a" styleLbl="node1">
                  <dgm:alg type="sp"/>
                  <dgm:shape xmlns:r="http://schemas.openxmlformats.org/officeDocument/2006/relationships" type="ellipse" r:blip="">
                    <dgm:adjLst/>
                  </dgm:shape>
                  <dgm:presOf/>
                  <dgm:constrLst/>
                  <dgm:ruleLst/>
                </dgm:layoutNode>
                <dgm:layoutNode name="textBox4a" styleLbl="revTx">
                  <dgm:varLst>
                    <dgm:bulletEnabled val="1"/>
                  </dgm:varLst>
                  <dgm:choose name="Name84">
                    <dgm:if name="Name85" func="var" arg="dir" op="equ" val="norm">
                      <dgm:choose name="Name86">
                        <dgm:if name="Name87" axis="root des" ptType="all node" func="maxDepth" op="gt" val="1">
                          <dgm:alg type="tx">
                            <dgm:param type="txAnchorVert" val="t"/>
                            <dgm:param type="parTxLTRAlign" val="l"/>
                            <dgm:param type="parTxRTLAlign" val="r"/>
                          </dgm:alg>
                        </dgm:if>
                        <dgm:else name="Name88">
                          <dgm:alg type="tx">
                            <dgm:param type="txAnchorVert" val="t"/>
                            <dgm:param type="parTxLTRAlign" val="l"/>
                            <dgm:param type="parTxRTLAlign" val="l"/>
                          </dgm:alg>
                        </dgm:else>
                      </dgm:choose>
                    </dgm:if>
                    <dgm:else name="Name89">
                      <dgm:choose name="Name90">
                        <dgm:if name="Name91" axis="root des" ptType="all node" func="maxDepth" op="gt" val="1">
                          <dgm:alg type="tx">
                            <dgm:param type="txAnchorVert" val="b"/>
                            <dgm:param type="txAnchorVertCh" val="b"/>
                            <dgm:param type="parTxLTRAlign" val="l"/>
                            <dgm:param type="parTxRTLAlign" val="r"/>
                          </dgm:alg>
                        </dgm:if>
                        <dgm:else name="Name92">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93">
                    <dgm:if name="Name94" func="var" arg="dir" op="equ" val="norm">
                      <dgm:constrLst>
                        <dgm:constr type="rMarg"/>
                        <dgm:constr type="tMarg"/>
                        <dgm:constr type="bMarg"/>
                      </dgm:constrLst>
                    </dgm:if>
                    <dgm:else name="Name95">
                      <dgm:constrLst>
                        <dgm:constr type="lMarg"/>
                        <dgm:constr type="tMarg"/>
                        <dgm:constr type="bMarg"/>
                      </dgm:constrLst>
                    </dgm:else>
                  </dgm:choose>
                  <dgm:ruleLst>
                    <dgm:rule type="primFontSz" val="5" fact="NaN" max="NaN"/>
                  </dgm:ruleLst>
                </dgm:layoutNode>
              </dgm:forEach>
              <dgm:forEach name="Name96" axis="ch" ptType="node" st="2" cnt="1">
                <dgm:layoutNode name="bullet4b" styleLbl="node1">
                  <dgm:alg type="sp"/>
                  <dgm:shape xmlns:r="http://schemas.openxmlformats.org/officeDocument/2006/relationships" type="ellipse" r:blip="">
                    <dgm:adjLst/>
                  </dgm:shape>
                  <dgm:presOf/>
                  <dgm:constrLst/>
                  <dgm:ruleLst/>
                </dgm:layoutNode>
                <dgm:layoutNode name="textBox4b" styleLbl="revTx">
                  <dgm:varLst>
                    <dgm:bulletEnabled val="1"/>
                  </dgm:varLst>
                  <dgm:choose name="Name97">
                    <dgm:if name="Name98" func="var" arg="dir" op="equ" val="norm">
                      <dgm:choose name="Name99">
                        <dgm:if name="Name100" axis="root des" ptType="all node" func="maxDepth" op="gt" val="1">
                          <dgm:alg type="tx">
                            <dgm:param type="txAnchorVert" val="t"/>
                            <dgm:param type="parTxLTRAlign" val="l"/>
                            <dgm:param type="parTxRTLAlign" val="r"/>
                          </dgm:alg>
                        </dgm:if>
                        <dgm:else name="Name101">
                          <dgm:alg type="tx">
                            <dgm:param type="txAnchorVert" val="t"/>
                            <dgm:param type="parTxLTRAlign" val="l"/>
                            <dgm:param type="parTxRTLAlign" val="l"/>
                          </dgm:alg>
                        </dgm:else>
                      </dgm:choose>
                    </dgm:if>
                    <dgm:else name="Name102">
                      <dgm:choose name="Name103">
                        <dgm:if name="Name104" axis="root des" ptType="all node" func="maxDepth" op="gt" val="1">
                          <dgm:alg type="tx">
                            <dgm:param type="txAnchorVert" val="b"/>
                            <dgm:param type="txAnchorVertCh" val="b"/>
                            <dgm:param type="parTxLTRAlign" val="l"/>
                            <dgm:param type="parTxRTLAlign" val="r"/>
                          </dgm:alg>
                        </dgm:if>
                        <dgm:else name="Name105">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06">
                    <dgm:if name="Name107" func="var" arg="dir" op="equ" val="norm">
                      <dgm:constrLst>
                        <dgm:constr type="rMarg"/>
                        <dgm:constr type="tMarg"/>
                        <dgm:constr type="bMarg"/>
                      </dgm:constrLst>
                    </dgm:if>
                    <dgm:else name="Name108">
                      <dgm:constrLst>
                        <dgm:constr type="lMarg"/>
                        <dgm:constr type="tMarg"/>
                        <dgm:constr type="bMarg"/>
                      </dgm:constrLst>
                    </dgm:else>
                  </dgm:choose>
                  <dgm:ruleLst>
                    <dgm:rule type="primFontSz" val="5" fact="NaN" max="NaN"/>
                  </dgm:ruleLst>
                </dgm:layoutNode>
              </dgm:forEach>
              <dgm:forEach name="Name109" axis="ch" ptType="node" st="3" cnt="1">
                <dgm:layoutNode name="bullet4c" styleLbl="node1">
                  <dgm:alg type="sp"/>
                  <dgm:shape xmlns:r="http://schemas.openxmlformats.org/officeDocument/2006/relationships" type="ellipse" r:blip="">
                    <dgm:adjLst/>
                  </dgm:shape>
                  <dgm:presOf/>
                  <dgm:constrLst/>
                  <dgm:ruleLst/>
                </dgm:layoutNode>
                <dgm:layoutNode name="textBox4c" styleLbl="revTx">
                  <dgm:varLst>
                    <dgm:bulletEnabled val="1"/>
                  </dgm:varLst>
                  <dgm:choose name="Name110">
                    <dgm:if name="Name111" func="var" arg="dir" op="equ" val="norm">
                      <dgm:choose name="Name112">
                        <dgm:if name="Name113" axis="root des" ptType="all node" func="maxDepth" op="gt" val="1">
                          <dgm:alg type="tx">
                            <dgm:param type="txAnchorVert" val="t"/>
                            <dgm:param type="parTxLTRAlign" val="l"/>
                            <dgm:param type="parTxRTLAlign" val="r"/>
                          </dgm:alg>
                        </dgm:if>
                        <dgm:else name="Name114">
                          <dgm:alg type="tx">
                            <dgm:param type="txAnchorVert" val="t"/>
                            <dgm:param type="parTxLTRAlign" val="l"/>
                            <dgm:param type="parTxRTLAlign" val="l"/>
                          </dgm:alg>
                        </dgm:else>
                      </dgm:choose>
                    </dgm:if>
                    <dgm:else name="Name115">
                      <dgm:choose name="Name116">
                        <dgm:if name="Name117" axis="root des" ptType="all node" func="maxDepth" op="gt" val="1">
                          <dgm:alg type="tx">
                            <dgm:param type="txAnchorVert" val="b"/>
                            <dgm:param type="txAnchorVertCh" val="b"/>
                            <dgm:param type="parTxLTRAlign" val="l"/>
                            <dgm:param type="parTxRTLAlign" val="r"/>
                          </dgm:alg>
                        </dgm:if>
                        <dgm:else name="Name118">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19">
                    <dgm:if name="Name120" func="var" arg="dir" op="equ" val="norm">
                      <dgm:constrLst>
                        <dgm:constr type="rMarg"/>
                        <dgm:constr type="tMarg"/>
                        <dgm:constr type="bMarg"/>
                      </dgm:constrLst>
                    </dgm:if>
                    <dgm:else name="Name121">
                      <dgm:constrLst>
                        <dgm:constr type="lMarg"/>
                        <dgm:constr type="tMarg"/>
                        <dgm:constr type="bMarg"/>
                      </dgm:constrLst>
                    </dgm:else>
                  </dgm:choose>
                  <dgm:ruleLst>
                    <dgm:rule type="primFontSz" val="5" fact="NaN" max="NaN"/>
                  </dgm:ruleLst>
                </dgm:layoutNode>
              </dgm:forEach>
              <dgm:forEach name="Name122" axis="ch" ptType="node" st="4" cnt="1">
                <dgm:layoutNode name="bullet4d" styleLbl="node1">
                  <dgm:alg type="sp"/>
                  <dgm:shape xmlns:r="http://schemas.openxmlformats.org/officeDocument/2006/relationships" type="ellipse" r:blip="">
                    <dgm:adjLst/>
                  </dgm:shape>
                  <dgm:presOf/>
                  <dgm:constrLst/>
                  <dgm:ruleLst/>
                </dgm:layoutNode>
                <dgm:layoutNode name="textBox4d" styleLbl="revTx">
                  <dgm:varLst>
                    <dgm:bulletEnabled val="1"/>
                  </dgm:varLst>
                  <dgm:choose name="Name123">
                    <dgm:if name="Name124" func="var" arg="dir" op="equ" val="norm">
                      <dgm:choose name="Name125">
                        <dgm:if name="Name126" axis="root des" ptType="all node" func="maxDepth" op="gt" val="1">
                          <dgm:alg type="tx">
                            <dgm:param type="txAnchorVert" val="t"/>
                            <dgm:param type="parTxLTRAlign" val="l"/>
                            <dgm:param type="parTxRTLAlign" val="r"/>
                          </dgm:alg>
                        </dgm:if>
                        <dgm:else name="Name127">
                          <dgm:alg type="tx">
                            <dgm:param type="txAnchorVert" val="t"/>
                            <dgm:param type="parTxLTRAlign" val="l"/>
                            <dgm:param type="parTxRTLAlign" val="l"/>
                          </dgm:alg>
                        </dgm:else>
                      </dgm:choose>
                    </dgm:if>
                    <dgm:else name="Name128">
                      <dgm:choose name="Name129">
                        <dgm:if name="Name130" axis="root des" ptType="all node" func="maxDepth" op="gt" val="1">
                          <dgm:alg type="tx">
                            <dgm:param type="txAnchorVert" val="b"/>
                            <dgm:param type="txAnchorVertCh" val="b"/>
                            <dgm:param type="parTxLTRAlign" val="l"/>
                            <dgm:param type="parTxRTLAlign" val="r"/>
                          </dgm:alg>
                        </dgm:if>
                        <dgm:else name="Name131">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32">
                    <dgm:if name="Name133" func="var" arg="dir" op="equ" val="norm">
                      <dgm:constrLst>
                        <dgm:constr type="rMarg"/>
                        <dgm:constr type="tMarg"/>
                        <dgm:constr type="bMarg"/>
                      </dgm:constrLst>
                    </dgm:if>
                    <dgm:else name="Name134">
                      <dgm:constrLst>
                        <dgm:constr type="lMarg"/>
                        <dgm:constr type="tMarg"/>
                        <dgm:constr type="bMarg"/>
                      </dgm:constrLst>
                    </dgm:else>
                  </dgm:choose>
                  <dgm:ruleLst>
                    <dgm:rule type="primFontSz" val="5" fact="NaN" max="NaN"/>
                  </dgm:ruleLst>
                </dgm:layoutNode>
              </dgm:forEach>
            </dgm:layoutNode>
          </dgm:if>
          <dgm:else name="Name135">
            <dgm:layoutNode name="arrowDiagram5">
              <dgm:alg type="composite">
                <dgm:param type="vertAlign" val="none"/>
                <dgm:param type="horzAlign" val="none"/>
              </dgm:alg>
              <dgm:shape xmlns:r="http://schemas.openxmlformats.org/officeDocument/2006/relationships" r:blip="">
                <dgm:adjLst/>
              </dgm:shape>
              <dgm:presOf/>
              <dgm:choose name="Name136">
                <dgm:if name="Name137" func="var" arg="dir" op="equ" val="norm">
                  <dgm:constrLst>
                    <dgm:constr type="ctrX" for="ch" forName="bullet5a" refType="w" fact="0.11"/>
                    <dgm:constr type="ctrY" for="ch" forName="bullet5a" refType="h" fact="0.762"/>
                    <dgm:constr type="w" for="ch" forName="bullet5a" refType="w" fact="0.023"/>
                    <dgm:constr type="h" for="ch" forName="bullet5a" refType="w" refFor="ch" refForName="bullet5a"/>
                    <dgm:constr type="l" for="ch" forName="textBox5a" refType="ctrX" refFor="ch" refForName="bullet5a"/>
                    <dgm:constr type="t" for="ch" forName="textBox5a" refType="ctrY" refFor="ch" refForName="bullet5a"/>
                    <dgm:constr type="w" for="ch" forName="textBox5a" refType="w" fact="0.131"/>
                    <dgm:constr type="h" for="ch" forName="textBox5a" refType="h" fact="0.238"/>
                    <dgm:constr type="userA" refType="h" refFor="ch" refForName="bullet5a" fact="0.53"/>
                    <dgm:constr type="lMarg" for="ch" forName="textBox5a" refType="userA" fact="2.834"/>
                    <dgm:constr type="ctrX" for="ch" forName="bullet5b" refType="w" fact="0.241"/>
                    <dgm:constr type="ctrY" for="ch" forName="bullet5b" refType="h" fact="0.581"/>
                    <dgm:constr type="w" for="ch" forName="bullet5b" refType="w" fact="0.036"/>
                    <dgm:constr type="h" for="ch" forName="bullet5b" refType="w" refFor="ch" refForName="bullet5b"/>
                    <dgm:constr type="l" for="ch" forName="textBox5b" refType="ctrX" refFor="ch" refForName="bullet5b"/>
                    <dgm:constr type="t" for="ch" forName="textBox5b" refType="ctrY" refFor="ch" refForName="bullet5b"/>
                    <dgm:constr type="w" for="ch" forName="textBox5b" refType="w" fact="0.166"/>
                    <dgm:constr type="h" for="ch" forName="textBox5b" refType="h" fact="0.419"/>
                    <dgm:constr type="userB" refType="h" refFor="ch" refForName="bullet5b" fact="0.53"/>
                    <dgm:constr type="lMarg" for="ch" forName="textBox5b" refType="userB" fact="2.834"/>
                    <dgm:constr type="ctrX" for="ch" forName="bullet5c" refType="w" fact="0.407"/>
                    <dgm:constr type="ctrY" for="ch" forName="bullet5c" refType="h" fact="0.438"/>
                    <dgm:constr type="w" for="ch" forName="bullet5c" refType="w" fact="0.048"/>
                    <dgm:constr type="h" for="ch" forName="bullet5c" refType="w" refFor="ch" refForName="bullet5c"/>
                    <dgm:constr type="l" for="ch" forName="textBox5c" refType="ctrX" refFor="ch" refForName="bullet5c"/>
                    <dgm:constr type="t" for="ch" forName="textBox5c" refType="ctrY" refFor="ch" refForName="bullet5c"/>
                    <dgm:constr type="w" for="ch" forName="textBox5c" refType="w" fact="0.193"/>
                    <dgm:constr type="h" for="ch" forName="textBox5c" refType="h" fact="0.562"/>
                    <dgm:constr type="userC" refType="h" refFor="ch" refForName="bullet5c" fact="0.53"/>
                    <dgm:constr type="lMarg" for="ch" forName="textBox5c" refType="userC" fact="2.834"/>
                    <dgm:constr type="ctrX" for="ch" forName="bullet5d" refType="w" fact="0.6"/>
                    <dgm:constr type="ctrY" for="ch" forName="bullet5d" refType="h" fact="0.33"/>
                    <dgm:constr type="w" for="ch" forName="bullet5d" refType="w" fact="0.062"/>
                    <dgm:constr type="h" for="ch" forName="bullet5d" refType="w" refFor="ch" refForName="bullet5d"/>
                    <dgm:constr type="l" for="ch" forName="textBox5d" refType="ctrX" refFor="ch" refForName="bullet5d"/>
                    <dgm:constr type="t" for="ch" forName="textBox5d" refType="ctrY" refFor="ch" refForName="bullet5d"/>
                    <dgm:constr type="w" for="ch" forName="textBox5d" refType="w" fact="0.2"/>
                    <dgm:constr type="h" for="ch" forName="textBox5d" refType="h" fact="0.67"/>
                    <dgm:constr type="userD" refType="h" refFor="ch" refForName="bullet5d" fact="0.53"/>
                    <dgm:constr type="lMarg" for="ch" forName="textBox5d" refType="userD" fact="2.834"/>
                    <dgm:constr type="ctrX" for="ch" forName="bullet5e" refType="w" fact="0.8"/>
                    <dgm:constr type="ctrY" for="ch" forName="bullet5e" refType="h" fact="0.264"/>
                    <dgm:constr type="w" for="ch" forName="bullet5e" refType="w" fact="0.079"/>
                    <dgm:constr type="h" for="ch" forName="bullet5e" refType="w" refFor="ch" refForName="bullet5e"/>
                    <dgm:constr type="l" for="ch" forName="textBox5e" refType="ctrX" refFor="ch" refForName="bullet5e"/>
                    <dgm:constr type="t" for="ch" forName="textBox5e" refType="ctrY" refFor="ch" refForName="bullet5e"/>
                    <dgm:constr type="w" for="ch" forName="textBox5e" refType="w" fact="0.2"/>
                    <dgm:constr type="h" for="ch" forName="textBox5e" refType="h" fact="0.736"/>
                    <dgm:constr type="userE" refType="h" refFor="ch" refForName="bullet5e" fact="0.53"/>
                    <dgm:constr type="lMarg" for="ch" forName="textBox5e" refType="userE" fact="2.834"/>
                    <dgm:constr type="primFontSz" for="ch" ptType="node" op="equ" val="65"/>
                  </dgm:constrLst>
                </dgm:if>
                <dgm:else name="Name138">
                  <dgm:constrLst>
                    <dgm:constr type="ctrX" for="ch" forName="bullet5a" refType="w" fact="0.11"/>
                    <dgm:constr type="ctrY" for="ch" forName="bullet5a" refType="h" fact="0.762"/>
                    <dgm:constr type="w" for="ch" forName="bullet5a" refType="w" fact="0.023"/>
                    <dgm:constr type="h" for="ch" forName="bullet5a" refType="w" refFor="ch" refForName="bullet5a"/>
                    <dgm:constr type="r" for="ch" forName="textBox5a" refType="ctrX" refFor="ch" refForName="bullet5a"/>
                    <dgm:constr type="b" for="ch" forName="textBox5a" refType="ctrY" refFor="ch" refForName="bullet5a"/>
                    <dgm:constr type="w" for="ch" forName="textBox5a" refType="w" fact="0.11"/>
                    <dgm:constr type="h" for="ch" forName="textBox5a" refType="h" fact="0.762"/>
                    <dgm:constr type="userA" refType="h" refFor="ch" refForName="bullet5a" fact="0.53"/>
                    <dgm:constr type="rMarg" for="ch" forName="textBox5a" refType="userA" fact="2.834"/>
                    <dgm:constr type="ctrX" for="ch" forName="bullet5b" refType="w" fact="0.241"/>
                    <dgm:constr type="ctrY" for="ch" forName="bullet5b" refType="h" fact="0.581"/>
                    <dgm:constr type="w" for="ch" forName="bullet5b" refType="w" fact="0.036"/>
                    <dgm:constr type="h" for="ch" forName="bullet5b" refType="w" refFor="ch" refForName="bullet5b"/>
                    <dgm:constr type="r" for="ch" forName="textBox5b" refType="ctrX" refFor="ch" refForName="bullet5b"/>
                    <dgm:constr type="b" for="ch" forName="textBox5b" refType="ctrY" refFor="ch" refForName="bullet5b"/>
                    <dgm:constr type="w" for="ch" forName="textBox5b" refType="w" fact="0.131"/>
                    <dgm:constr type="h" for="ch" forName="textBox5b" refType="h" fact="0.581"/>
                    <dgm:constr type="userB" refType="h" refFor="ch" refForName="bullet5b" fact="0.53"/>
                    <dgm:constr type="rMarg" for="ch" forName="textBox5b" refType="userB" fact="2.834"/>
                    <dgm:constr type="ctrX" for="ch" forName="bullet5c" refType="w" fact="0.407"/>
                    <dgm:constr type="ctrY" for="ch" forName="bullet5c" refType="h" fact="0.438"/>
                    <dgm:constr type="w" for="ch" forName="bullet5c" refType="w" fact="0.048"/>
                    <dgm:constr type="h" for="ch" forName="bullet5c" refType="w" refFor="ch" refForName="bullet5c"/>
                    <dgm:constr type="r" for="ch" forName="textBox5c" refType="ctrX" refFor="ch" refForName="bullet5c"/>
                    <dgm:constr type="b" for="ch" forName="textBox5c" refType="ctrY" refFor="ch" refForName="bullet5c"/>
                    <dgm:constr type="w" for="ch" forName="textBox5c" refType="w" fact="0.166"/>
                    <dgm:constr type="h" for="ch" forName="textBox5c" refType="h" fact="0.438"/>
                    <dgm:constr type="userC" refType="h" refFor="ch" refForName="bullet5c" fact="0.53"/>
                    <dgm:constr type="rMarg" for="ch" forName="textBox5c" refType="userC" fact="2.834"/>
                    <dgm:constr type="ctrX" for="ch" forName="bullet5d" refType="w" fact="0.6"/>
                    <dgm:constr type="ctrY" for="ch" forName="bullet5d" refType="h" fact="0.33"/>
                    <dgm:constr type="w" for="ch" forName="bullet5d" refType="w" fact="0.062"/>
                    <dgm:constr type="h" for="ch" forName="bullet5d" refType="w" refFor="ch" refForName="bullet5d"/>
                    <dgm:constr type="r" for="ch" forName="textBox5d" refType="ctrX" refFor="ch" refForName="bullet5d"/>
                    <dgm:constr type="b" for="ch" forName="textBox5d" refType="ctrY" refFor="ch" refForName="bullet5d"/>
                    <dgm:constr type="w" for="ch" forName="textBox5d" refType="w" fact="0.193"/>
                    <dgm:constr type="h" for="ch" forName="textBox5d" refType="h" fact="0.33"/>
                    <dgm:constr type="userD" refType="h" refFor="ch" refForName="bullet5d" fact="0.53"/>
                    <dgm:constr type="rMarg" for="ch" forName="textBox5d" refType="userD" fact="2.834"/>
                    <dgm:constr type="ctrX" for="ch" forName="bullet5e" refType="w" fact="0.8"/>
                    <dgm:constr type="ctrY" for="ch" forName="bullet5e" refType="h" fact="0.264"/>
                    <dgm:constr type="w" for="ch" forName="bullet5e" refType="w" fact="0.079"/>
                    <dgm:constr type="h" for="ch" forName="bullet5e" refType="w" refFor="ch" refForName="bullet5e"/>
                    <dgm:constr type="r" for="ch" forName="textBox5e" refType="ctrX" refFor="ch" refForName="bullet5e"/>
                    <dgm:constr type="b" for="ch" forName="textBox5e" refType="ctrY" refFor="ch" refForName="bullet5e"/>
                    <dgm:constr type="w" for="ch" forName="textBox5e" refType="w" fact="0.2"/>
                    <dgm:constr type="h" for="ch" forName="textBox5e" refType="h" fact="0.264"/>
                    <dgm:constr type="userE" refType="h" refFor="ch" refForName="bullet5e" fact="0.53"/>
                    <dgm:constr type="rMarg" for="ch" forName="textBox5e" refType="userE" fact="2.834"/>
                    <dgm:constr type="primFontSz" for="ch" ptType="node" op="equ" val="65"/>
                  </dgm:constrLst>
                </dgm:else>
              </dgm:choose>
              <dgm:ruleLst/>
              <dgm:forEach name="Name139" axis="ch" ptType="node" cnt="1">
                <dgm:layoutNode name="bullet5a" styleLbl="node1">
                  <dgm:alg type="sp"/>
                  <dgm:shape xmlns:r="http://schemas.openxmlformats.org/officeDocument/2006/relationships" type="ellipse" r:blip="">
                    <dgm:adjLst/>
                  </dgm:shape>
                  <dgm:presOf/>
                  <dgm:constrLst/>
                  <dgm:ruleLst/>
                </dgm:layoutNode>
                <dgm:layoutNode name="textBox5a" styleLbl="revTx">
                  <dgm:varLst>
                    <dgm:bulletEnabled val="1"/>
                  </dgm:varLst>
                  <dgm:choose name="Name140">
                    <dgm:if name="Name141" func="var" arg="dir" op="equ" val="norm">
                      <dgm:choose name="Name142">
                        <dgm:if name="Name143" axis="root des" ptType="all node" func="maxDepth" op="gt" val="1">
                          <dgm:alg type="tx">
                            <dgm:param type="txAnchorVert" val="t"/>
                            <dgm:param type="parTxLTRAlign" val="l"/>
                            <dgm:param type="parTxRTLAlign" val="r"/>
                          </dgm:alg>
                        </dgm:if>
                        <dgm:else name="Name144">
                          <dgm:alg type="tx">
                            <dgm:param type="txAnchorVert" val="t"/>
                            <dgm:param type="parTxLTRAlign" val="l"/>
                            <dgm:param type="parTxRTLAlign" val="l"/>
                          </dgm:alg>
                        </dgm:else>
                      </dgm:choose>
                    </dgm:if>
                    <dgm:else name="Name145">
                      <dgm:choose name="Name146">
                        <dgm:if name="Name147" axis="root des" ptType="all node" func="maxDepth" op="gt" val="1">
                          <dgm:alg type="tx">
                            <dgm:param type="txAnchorVert" val="b"/>
                            <dgm:param type="txAnchorVertCh" val="b"/>
                            <dgm:param type="parTxLTRAlign" val="l"/>
                            <dgm:param type="parTxRTLAlign" val="r"/>
                          </dgm:alg>
                        </dgm:if>
                        <dgm:else name="Name148">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49">
                    <dgm:if name="Name150" func="var" arg="dir" op="equ" val="norm">
                      <dgm:constrLst>
                        <dgm:constr type="rMarg"/>
                        <dgm:constr type="tMarg"/>
                        <dgm:constr type="bMarg"/>
                      </dgm:constrLst>
                    </dgm:if>
                    <dgm:else name="Name151">
                      <dgm:constrLst>
                        <dgm:constr type="lMarg"/>
                        <dgm:constr type="tMarg"/>
                        <dgm:constr type="bMarg"/>
                      </dgm:constrLst>
                    </dgm:else>
                  </dgm:choose>
                  <dgm:ruleLst>
                    <dgm:rule type="primFontSz" val="5" fact="NaN" max="NaN"/>
                  </dgm:ruleLst>
                </dgm:layoutNode>
              </dgm:forEach>
              <dgm:forEach name="Name152" axis="ch" ptType="node" st="2" cnt="1">
                <dgm:layoutNode name="bullet5b" styleLbl="node1">
                  <dgm:alg type="sp"/>
                  <dgm:shape xmlns:r="http://schemas.openxmlformats.org/officeDocument/2006/relationships" type="ellipse" r:blip="">
                    <dgm:adjLst/>
                  </dgm:shape>
                  <dgm:presOf/>
                  <dgm:constrLst/>
                  <dgm:ruleLst/>
                </dgm:layoutNode>
                <dgm:layoutNode name="textBox5b" styleLbl="revTx">
                  <dgm:varLst>
                    <dgm:bulletEnabled val="1"/>
                  </dgm:varLst>
                  <dgm:choose name="Name153">
                    <dgm:if name="Name154" func="var" arg="dir" op="equ" val="norm">
                      <dgm:choose name="Name155">
                        <dgm:if name="Name156" axis="root des" ptType="all node" func="maxDepth" op="gt" val="1">
                          <dgm:alg type="tx">
                            <dgm:param type="txAnchorVert" val="t"/>
                            <dgm:param type="parTxLTRAlign" val="l"/>
                            <dgm:param type="parTxRTLAlign" val="r"/>
                          </dgm:alg>
                        </dgm:if>
                        <dgm:else name="Name157">
                          <dgm:alg type="tx">
                            <dgm:param type="txAnchorVert" val="t"/>
                            <dgm:param type="parTxLTRAlign" val="l"/>
                            <dgm:param type="parTxRTLAlign" val="l"/>
                          </dgm:alg>
                        </dgm:else>
                      </dgm:choose>
                    </dgm:if>
                    <dgm:else name="Name158">
                      <dgm:choose name="Name159">
                        <dgm:if name="Name160" axis="root des" ptType="all node" func="maxDepth" op="gt" val="1">
                          <dgm:alg type="tx">
                            <dgm:param type="txAnchorVert" val="b"/>
                            <dgm:param type="txAnchorVertCh" val="b"/>
                            <dgm:param type="parTxLTRAlign" val="l"/>
                            <dgm:param type="parTxRTLAlign" val="r"/>
                          </dgm:alg>
                        </dgm:if>
                        <dgm:else name="Name161">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62">
                    <dgm:if name="Name163" func="var" arg="dir" op="equ" val="norm">
                      <dgm:constrLst>
                        <dgm:constr type="rMarg"/>
                        <dgm:constr type="tMarg"/>
                        <dgm:constr type="bMarg"/>
                      </dgm:constrLst>
                    </dgm:if>
                    <dgm:else name="Name164">
                      <dgm:constrLst>
                        <dgm:constr type="lMarg"/>
                        <dgm:constr type="tMarg"/>
                        <dgm:constr type="bMarg"/>
                      </dgm:constrLst>
                    </dgm:else>
                  </dgm:choose>
                  <dgm:ruleLst>
                    <dgm:rule type="primFontSz" val="5" fact="NaN" max="NaN"/>
                  </dgm:ruleLst>
                </dgm:layoutNode>
              </dgm:forEach>
              <dgm:forEach name="Name165" axis="ch" ptType="node" st="3" cnt="1">
                <dgm:layoutNode name="bullet5c" styleLbl="node1">
                  <dgm:alg type="sp"/>
                  <dgm:shape xmlns:r="http://schemas.openxmlformats.org/officeDocument/2006/relationships" type="ellipse" r:blip="">
                    <dgm:adjLst/>
                  </dgm:shape>
                  <dgm:presOf/>
                  <dgm:constrLst/>
                  <dgm:ruleLst/>
                </dgm:layoutNode>
                <dgm:layoutNode name="textBox5c" styleLbl="revTx">
                  <dgm:varLst>
                    <dgm:bulletEnabled val="1"/>
                  </dgm:varLst>
                  <dgm:choose name="Name166">
                    <dgm:if name="Name167" func="var" arg="dir" op="equ" val="norm">
                      <dgm:choose name="Name168">
                        <dgm:if name="Name169" axis="root des" ptType="all node" func="maxDepth" op="gt" val="1">
                          <dgm:alg type="tx">
                            <dgm:param type="txAnchorVert" val="t"/>
                            <dgm:param type="parTxLTRAlign" val="l"/>
                            <dgm:param type="parTxRTLAlign" val="r"/>
                          </dgm:alg>
                        </dgm:if>
                        <dgm:else name="Name170">
                          <dgm:alg type="tx">
                            <dgm:param type="txAnchorVert" val="t"/>
                            <dgm:param type="parTxLTRAlign" val="l"/>
                            <dgm:param type="parTxRTLAlign" val="l"/>
                          </dgm:alg>
                        </dgm:else>
                      </dgm:choose>
                    </dgm:if>
                    <dgm:else name="Name171">
                      <dgm:choose name="Name172">
                        <dgm:if name="Name173" axis="root des" ptType="all node" func="maxDepth" op="gt" val="1">
                          <dgm:alg type="tx">
                            <dgm:param type="txAnchorVert" val="b"/>
                            <dgm:param type="txAnchorVertCh" val="b"/>
                            <dgm:param type="parTxLTRAlign" val="l"/>
                            <dgm:param type="parTxRTLAlign" val="r"/>
                          </dgm:alg>
                        </dgm:if>
                        <dgm:else name="Name174">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75">
                    <dgm:if name="Name176" func="var" arg="dir" op="equ" val="norm">
                      <dgm:constrLst>
                        <dgm:constr type="rMarg"/>
                        <dgm:constr type="tMarg"/>
                        <dgm:constr type="bMarg"/>
                      </dgm:constrLst>
                    </dgm:if>
                    <dgm:else name="Name177">
                      <dgm:constrLst>
                        <dgm:constr type="lMarg"/>
                        <dgm:constr type="tMarg"/>
                        <dgm:constr type="bMarg"/>
                      </dgm:constrLst>
                    </dgm:else>
                  </dgm:choose>
                  <dgm:ruleLst>
                    <dgm:rule type="primFontSz" val="5" fact="NaN" max="NaN"/>
                  </dgm:ruleLst>
                </dgm:layoutNode>
              </dgm:forEach>
              <dgm:forEach name="Name178" axis="ch" ptType="node" st="4" cnt="1">
                <dgm:layoutNode name="bullet5d" styleLbl="node1">
                  <dgm:alg type="sp"/>
                  <dgm:shape xmlns:r="http://schemas.openxmlformats.org/officeDocument/2006/relationships" type="ellipse" r:blip="">
                    <dgm:adjLst/>
                  </dgm:shape>
                  <dgm:presOf/>
                  <dgm:constrLst/>
                  <dgm:ruleLst/>
                </dgm:layoutNode>
                <dgm:layoutNode name="textBox5d" styleLbl="revTx">
                  <dgm:varLst>
                    <dgm:bulletEnabled val="1"/>
                  </dgm:varLst>
                  <dgm:choose name="Name179">
                    <dgm:if name="Name180" func="var" arg="dir" op="equ" val="norm">
                      <dgm:choose name="Name181">
                        <dgm:if name="Name182" axis="root des" ptType="all node" func="maxDepth" op="gt" val="1">
                          <dgm:alg type="tx">
                            <dgm:param type="txAnchorVert" val="t"/>
                            <dgm:param type="parTxLTRAlign" val="l"/>
                            <dgm:param type="parTxRTLAlign" val="r"/>
                          </dgm:alg>
                        </dgm:if>
                        <dgm:else name="Name183">
                          <dgm:alg type="tx">
                            <dgm:param type="txAnchorVert" val="t"/>
                            <dgm:param type="parTxLTRAlign" val="l"/>
                            <dgm:param type="parTxRTLAlign" val="l"/>
                          </dgm:alg>
                        </dgm:else>
                      </dgm:choose>
                    </dgm:if>
                    <dgm:else name="Name184">
                      <dgm:choose name="Name185">
                        <dgm:if name="Name186" axis="root des" ptType="all node" func="maxDepth" op="gt" val="1">
                          <dgm:alg type="tx">
                            <dgm:param type="txAnchorVert" val="b"/>
                            <dgm:param type="txAnchorVertCh" val="b"/>
                            <dgm:param type="parTxLTRAlign" val="l"/>
                            <dgm:param type="parTxRTLAlign" val="r"/>
                          </dgm:alg>
                        </dgm:if>
                        <dgm:else name="Name187">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88">
                    <dgm:if name="Name189" func="var" arg="dir" op="equ" val="norm">
                      <dgm:constrLst>
                        <dgm:constr type="rMarg"/>
                        <dgm:constr type="tMarg"/>
                        <dgm:constr type="bMarg"/>
                      </dgm:constrLst>
                    </dgm:if>
                    <dgm:else name="Name190">
                      <dgm:constrLst>
                        <dgm:constr type="lMarg"/>
                        <dgm:constr type="tMarg"/>
                        <dgm:constr type="bMarg"/>
                      </dgm:constrLst>
                    </dgm:else>
                  </dgm:choose>
                  <dgm:ruleLst>
                    <dgm:rule type="primFontSz" val="5" fact="NaN" max="NaN"/>
                  </dgm:ruleLst>
                </dgm:layoutNode>
              </dgm:forEach>
              <dgm:forEach name="Name191" axis="ch" ptType="node" st="5" cnt="1">
                <dgm:layoutNode name="bullet5e" styleLbl="node1">
                  <dgm:alg type="sp"/>
                  <dgm:shape xmlns:r="http://schemas.openxmlformats.org/officeDocument/2006/relationships" type="ellipse" r:blip="">
                    <dgm:adjLst/>
                  </dgm:shape>
                  <dgm:presOf/>
                  <dgm:constrLst/>
                  <dgm:ruleLst/>
                </dgm:layoutNode>
                <dgm:layoutNode name="textBox5e" styleLbl="revTx">
                  <dgm:varLst>
                    <dgm:bulletEnabled val="1"/>
                  </dgm:varLst>
                  <dgm:choose name="Name192">
                    <dgm:if name="Name193" func="var" arg="dir" op="equ" val="norm">
                      <dgm:choose name="Name194">
                        <dgm:if name="Name195" axis="root des" ptType="all node" func="maxDepth" op="gt" val="1">
                          <dgm:alg type="tx">
                            <dgm:param type="txAnchorVert" val="t"/>
                            <dgm:param type="parTxLTRAlign" val="l"/>
                            <dgm:param type="parTxRTLAlign" val="r"/>
                          </dgm:alg>
                        </dgm:if>
                        <dgm:else name="Name196">
                          <dgm:alg type="tx">
                            <dgm:param type="txAnchorVert" val="t"/>
                            <dgm:param type="parTxLTRAlign" val="l"/>
                            <dgm:param type="parTxRTLAlign" val="l"/>
                          </dgm:alg>
                        </dgm:else>
                      </dgm:choose>
                    </dgm:if>
                    <dgm:else name="Name197">
                      <dgm:choose name="Name198">
                        <dgm:if name="Name199" axis="root des" ptType="all node" func="maxDepth" op="gt" val="1">
                          <dgm:alg type="tx">
                            <dgm:param type="txAnchorVert" val="b"/>
                            <dgm:param type="txAnchorVertCh" val="b"/>
                            <dgm:param type="parTxLTRAlign" val="l"/>
                            <dgm:param type="parTxRTLAlign" val="r"/>
                          </dgm:alg>
                        </dgm:if>
                        <dgm:else name="Name200">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201">
                    <dgm:if name="Name202" func="var" arg="dir" op="equ" val="norm">
                      <dgm:constrLst>
                        <dgm:constr type="rMarg"/>
                        <dgm:constr type="tMarg"/>
                        <dgm:constr type="bMarg"/>
                      </dgm:constrLst>
                    </dgm:if>
                    <dgm:else name="Name203">
                      <dgm:constrLst>
                        <dgm:constr type="lMarg"/>
                        <dgm:constr type="tMarg"/>
                        <dgm:constr type="bMarg"/>
                      </dgm:constrLst>
                    </dgm:else>
                  </dgm:choose>
                  <dgm:ruleLst>
                    <dgm:rule type="primFontSz" val="5" fact="NaN" max="NaN"/>
                  </dgm:ruleLst>
                </dgm:layoutNode>
              </dgm:forEach>
            </dgm:layoutNode>
          </dgm:else>
        </dgm:choose>
      </dgm:if>
      <dgm:else name="Name204"/>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a:xfrm>
          <a:off x="0" y="0"/>
          <a:ext cx="0" cy="0"/>
          <a:chOff x="0" y="0"/>
          <a:chExt cx="0" cy="0"/>
        </a:xfrm>
      </p:grpSpPr>
      <p:sp>
        <p:nvSpPr>
          <p:cNvPr id="2" name="Header Placeholder 1"/>
          <p:cNvSpPr txBox="1">
            <a:spLocks noGrp="1"/>
          </p:cNvSpPr>
          <p:nvPr>
            <p:ph type="hdr" sz="quarter"/>
          </p:nvPr>
        </p:nvSpPr>
        <p:spPr>
          <a:xfrm>
            <a:off x="0" y="0"/>
            <a:ext cx="3042167" cy="464490"/>
          </a:xfrm>
          <a:prstGeom prst="rect">
            <a:avLst/>
          </a:prstGeom>
          <a:noFill/>
          <a:ln>
            <a:noFill/>
          </a:ln>
        </p:spPr>
        <p:txBody>
          <a:bodyPr vert="horz" wrap="square" lIns="82309" tIns="41150" rIns="82309" bIns="41150" anchor="t" anchorCtr="0" compatLnSpc="0"/>
          <a:lstStyle/>
          <a:p>
            <a:pPr defTabSz="836219" hangingPunct="0">
              <a:defRPr sz="1400" b="0" i="0" u="none" strike="noStrike" kern="0" cap="none" spc="0" baseline="0">
                <a:solidFill>
                  <a:srgbClr val="000000"/>
                </a:solidFill>
                <a:uFillTx/>
              </a:defRPr>
            </a:pPr>
            <a:endParaRPr lang="en-US" sz="1300">
              <a:solidFill>
                <a:srgbClr val="000000"/>
              </a:solidFill>
              <a:latin typeface="Arial" pitchFamily="18"/>
              <a:ea typeface="Microsoft YaHei" pitchFamily="2"/>
              <a:cs typeface="Mangal" pitchFamily="2"/>
            </a:endParaRPr>
          </a:p>
        </p:txBody>
      </p:sp>
      <p:sp>
        <p:nvSpPr>
          <p:cNvPr id="3" name="Date Placeholder 2"/>
          <p:cNvSpPr txBox="1">
            <a:spLocks noGrp="1"/>
          </p:cNvSpPr>
          <p:nvPr>
            <p:ph type="dt" sz="quarter" idx="1"/>
          </p:nvPr>
        </p:nvSpPr>
        <p:spPr>
          <a:xfrm>
            <a:off x="3967903" y="0"/>
            <a:ext cx="3042167" cy="464490"/>
          </a:xfrm>
          <a:prstGeom prst="rect">
            <a:avLst/>
          </a:prstGeom>
          <a:noFill/>
          <a:ln>
            <a:noFill/>
          </a:ln>
        </p:spPr>
        <p:txBody>
          <a:bodyPr vert="horz" wrap="square" lIns="82309" tIns="41150" rIns="82309" bIns="41150" anchor="t" anchorCtr="0" compatLnSpc="0"/>
          <a:lstStyle/>
          <a:p>
            <a:pPr algn="r" defTabSz="836219" hangingPunct="0">
              <a:defRPr sz="1400" b="0" i="0" u="none" strike="noStrike" kern="0" cap="none" spc="0" baseline="0">
                <a:solidFill>
                  <a:srgbClr val="000000"/>
                </a:solidFill>
                <a:uFillTx/>
              </a:defRPr>
            </a:pPr>
            <a:endParaRPr lang="en-US" sz="1300">
              <a:solidFill>
                <a:srgbClr val="000000"/>
              </a:solidFill>
              <a:latin typeface="Arial" pitchFamily="18"/>
              <a:ea typeface="Microsoft YaHei" pitchFamily="2"/>
              <a:cs typeface="Mangal" pitchFamily="2"/>
            </a:endParaRPr>
          </a:p>
        </p:txBody>
      </p:sp>
      <p:sp>
        <p:nvSpPr>
          <p:cNvPr id="4" name="Footer Placeholder 3"/>
          <p:cNvSpPr txBox="1">
            <a:spLocks noGrp="1"/>
          </p:cNvSpPr>
          <p:nvPr>
            <p:ph type="ftr" sz="quarter" idx="2"/>
          </p:nvPr>
        </p:nvSpPr>
        <p:spPr>
          <a:xfrm>
            <a:off x="0" y="8831580"/>
            <a:ext cx="3042167" cy="464490"/>
          </a:xfrm>
          <a:prstGeom prst="rect">
            <a:avLst/>
          </a:prstGeom>
          <a:noFill/>
          <a:ln>
            <a:noFill/>
          </a:ln>
        </p:spPr>
        <p:txBody>
          <a:bodyPr vert="horz" wrap="square" lIns="82309" tIns="41150" rIns="82309" bIns="41150" anchor="b" anchorCtr="0" compatLnSpc="0"/>
          <a:lstStyle/>
          <a:p>
            <a:pPr defTabSz="836219" hangingPunct="0">
              <a:defRPr sz="1400" b="0" i="0" u="none" strike="noStrike" kern="0" cap="none" spc="0" baseline="0">
                <a:solidFill>
                  <a:srgbClr val="000000"/>
                </a:solidFill>
                <a:uFillTx/>
              </a:defRPr>
            </a:pPr>
            <a:endParaRPr lang="en-US" sz="1300">
              <a:solidFill>
                <a:srgbClr val="000000"/>
              </a:solidFill>
              <a:latin typeface="Arial" pitchFamily="18"/>
              <a:ea typeface="Microsoft YaHei" pitchFamily="2"/>
              <a:cs typeface="Mangal" pitchFamily="2"/>
            </a:endParaRPr>
          </a:p>
        </p:txBody>
      </p:sp>
      <p:sp>
        <p:nvSpPr>
          <p:cNvPr id="5" name="Slide Number Placeholder 4"/>
          <p:cNvSpPr txBox="1">
            <a:spLocks noGrp="1"/>
          </p:cNvSpPr>
          <p:nvPr>
            <p:ph type="sldNum" sz="quarter" idx="3"/>
          </p:nvPr>
        </p:nvSpPr>
        <p:spPr>
          <a:xfrm>
            <a:off x="3967903" y="8831580"/>
            <a:ext cx="3042167" cy="464490"/>
          </a:xfrm>
          <a:prstGeom prst="rect">
            <a:avLst/>
          </a:prstGeom>
          <a:noFill/>
          <a:ln>
            <a:noFill/>
          </a:ln>
        </p:spPr>
        <p:txBody>
          <a:bodyPr vert="horz" wrap="square" lIns="82309" tIns="41150" rIns="82309" bIns="41150" anchor="b" anchorCtr="0" compatLnSpc="0"/>
          <a:lstStyle/>
          <a:p>
            <a:pPr algn="r" defTabSz="836219" hangingPunct="0">
              <a:defRPr sz="1400" b="0" i="0" u="none" strike="noStrike" kern="0" cap="none" spc="0" baseline="0">
                <a:solidFill>
                  <a:srgbClr val="000000"/>
                </a:solidFill>
                <a:uFillTx/>
              </a:defRPr>
            </a:pPr>
            <a:fld id="{1A9B7687-FFF3-496F-A414-735CFE8A7892}" type="slidenum">
              <a:rPr/>
              <a:pPr algn="r" defTabSz="836219" hangingPunct="0">
                <a:defRPr sz="1400" b="0" i="0" u="none" strike="noStrike" kern="0" cap="none" spc="0" baseline="0">
                  <a:solidFill>
                    <a:srgbClr val="000000"/>
                  </a:solidFill>
                  <a:uFillTx/>
                </a:defRPr>
              </a:pPr>
              <a:t>‹#›</a:t>
            </a:fld>
            <a:endParaRPr lang="en-US" sz="1300">
              <a:solidFill>
                <a:srgbClr val="000000"/>
              </a:solidFill>
              <a:latin typeface="Arial" pitchFamily="18"/>
              <a:ea typeface="Microsoft YaHei" pitchFamily="2"/>
              <a:cs typeface="Mangal" pitchFamily="2"/>
            </a:endParaRPr>
          </a:p>
        </p:txBody>
      </p:sp>
    </p:spTree>
    <p:extLst>
      <p:ext uri="{BB962C8B-B14F-4D97-AF65-F5344CB8AC3E}">
        <p14:creationId xmlns:p14="http://schemas.microsoft.com/office/powerpoint/2010/main" val="106300801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a:xfrm>
            <a:off x="1181100" y="706438"/>
            <a:ext cx="4646613" cy="3486150"/>
          </a:xfrm>
          <a:prstGeom prst="rect">
            <a:avLst/>
          </a:prstGeom>
          <a:noFill/>
          <a:ln>
            <a:noFill/>
            <a:prstDash val="solid"/>
          </a:ln>
        </p:spPr>
      </p:sp>
      <p:sp>
        <p:nvSpPr>
          <p:cNvPr id="3" name="Notes Placeholder 2"/>
          <p:cNvSpPr txBox="1">
            <a:spLocks noGrp="1"/>
          </p:cNvSpPr>
          <p:nvPr>
            <p:ph type="body" sz="quarter" idx="3"/>
          </p:nvPr>
        </p:nvSpPr>
        <p:spPr>
          <a:xfrm>
            <a:off x="701040" y="4415621"/>
            <a:ext cx="5607998" cy="4183050"/>
          </a:xfrm>
          <a:prstGeom prst="rect">
            <a:avLst/>
          </a:prstGeom>
          <a:noFill/>
          <a:ln>
            <a:noFill/>
          </a:ln>
        </p:spPr>
        <p:txBody>
          <a:bodyPr vert="horz" wrap="square" lIns="0" tIns="0" rIns="0" bIns="0" anchor="t" anchorCtr="0" compatLnSpc="1"/>
          <a:lstStyle/>
          <a:p>
            <a:pPr lvl="0"/>
            <a:endParaRPr lang="en-US"/>
          </a:p>
        </p:txBody>
      </p:sp>
      <p:sp>
        <p:nvSpPr>
          <p:cNvPr id="4" name="Header Placeholder 3"/>
          <p:cNvSpPr txBox="1">
            <a:spLocks noGrp="1"/>
          </p:cNvSpPr>
          <p:nvPr>
            <p:ph type="hdr" sz="quarter"/>
          </p:nvPr>
        </p:nvSpPr>
        <p:spPr>
          <a:xfrm>
            <a:off x="0" y="0"/>
            <a:ext cx="3042167" cy="464490"/>
          </a:xfrm>
          <a:prstGeom prst="rect">
            <a:avLst/>
          </a:prstGeom>
          <a:noFill/>
          <a:ln>
            <a:noFill/>
          </a:ln>
        </p:spPr>
        <p:txBody>
          <a:bodyPr vert="horz" wrap="square" lIns="0" tIns="0" rIns="0" bIns="0" anchor="t" anchorCtr="0" compatLnSpc="1"/>
          <a:lstStyle>
            <a:lvl1pPr marL="0" marR="0" lvl="0" indent="0" algn="l" defTabSz="836219" rtl="0" fontAlgn="auto" hangingPunct="0">
              <a:lnSpc>
                <a:spcPct val="100000"/>
              </a:lnSpc>
              <a:spcBef>
                <a:spcPts val="0"/>
              </a:spcBef>
              <a:spcAft>
                <a:spcPts val="0"/>
              </a:spcAft>
              <a:buNone/>
              <a:tabLst/>
              <a:defRPr lang="en-US" sz="1300" b="0" i="0" u="none" strike="noStrike" kern="1200" cap="none" spc="0" baseline="0">
                <a:solidFill>
                  <a:srgbClr val="000000"/>
                </a:solidFill>
                <a:uFillTx/>
                <a:latin typeface="Times New Roman" pitchFamily="18"/>
                <a:ea typeface="Lucida Sans Unicode" pitchFamily="2"/>
                <a:cs typeface="Tahoma" pitchFamily="2"/>
              </a:defRPr>
            </a:lvl1pPr>
          </a:lstStyle>
          <a:p>
            <a:pPr lvl="0"/>
            <a:endParaRPr lang="en-US"/>
          </a:p>
        </p:txBody>
      </p:sp>
      <p:sp>
        <p:nvSpPr>
          <p:cNvPr id="5" name="Date Placeholder 4"/>
          <p:cNvSpPr txBox="1">
            <a:spLocks noGrp="1"/>
          </p:cNvSpPr>
          <p:nvPr>
            <p:ph type="dt" idx="1"/>
          </p:nvPr>
        </p:nvSpPr>
        <p:spPr>
          <a:xfrm>
            <a:off x="3967903" y="0"/>
            <a:ext cx="3042167" cy="464490"/>
          </a:xfrm>
          <a:prstGeom prst="rect">
            <a:avLst/>
          </a:prstGeom>
          <a:noFill/>
          <a:ln>
            <a:noFill/>
          </a:ln>
        </p:spPr>
        <p:txBody>
          <a:bodyPr vert="horz" wrap="square" lIns="0" tIns="0" rIns="0" bIns="0" anchor="t" anchorCtr="0" compatLnSpc="1"/>
          <a:lstStyle>
            <a:lvl1pPr marL="0" marR="0" lvl="0" indent="0" algn="r" defTabSz="836219" rtl="0" fontAlgn="auto" hangingPunct="0">
              <a:lnSpc>
                <a:spcPct val="100000"/>
              </a:lnSpc>
              <a:spcBef>
                <a:spcPts val="0"/>
              </a:spcBef>
              <a:spcAft>
                <a:spcPts val="0"/>
              </a:spcAft>
              <a:buNone/>
              <a:tabLst/>
              <a:defRPr lang="en-US" sz="1300" b="0" i="0" u="none" strike="noStrike" kern="1200" cap="none" spc="0" baseline="0">
                <a:solidFill>
                  <a:srgbClr val="000000"/>
                </a:solidFill>
                <a:uFillTx/>
                <a:latin typeface="Times New Roman" pitchFamily="18"/>
                <a:ea typeface="Lucida Sans Unicode" pitchFamily="2"/>
                <a:cs typeface="Tahoma" pitchFamily="2"/>
              </a:defRPr>
            </a:lvl1pPr>
          </a:lstStyle>
          <a:p>
            <a:pPr lvl="0"/>
            <a:endParaRPr lang="en-US"/>
          </a:p>
        </p:txBody>
      </p:sp>
      <p:sp>
        <p:nvSpPr>
          <p:cNvPr id="6" name="Footer Placeholder 5"/>
          <p:cNvSpPr txBox="1">
            <a:spLocks noGrp="1"/>
          </p:cNvSpPr>
          <p:nvPr>
            <p:ph type="ftr" sz="quarter" idx="4"/>
          </p:nvPr>
        </p:nvSpPr>
        <p:spPr>
          <a:xfrm>
            <a:off x="0" y="8831580"/>
            <a:ext cx="3042167" cy="464490"/>
          </a:xfrm>
          <a:prstGeom prst="rect">
            <a:avLst/>
          </a:prstGeom>
          <a:noFill/>
          <a:ln>
            <a:noFill/>
          </a:ln>
        </p:spPr>
        <p:txBody>
          <a:bodyPr vert="horz" wrap="square" lIns="0" tIns="0" rIns="0" bIns="0" anchor="b" anchorCtr="0" compatLnSpc="1"/>
          <a:lstStyle>
            <a:lvl1pPr marL="0" marR="0" lvl="0" indent="0" algn="l" defTabSz="836219" rtl="0" fontAlgn="auto" hangingPunct="0">
              <a:lnSpc>
                <a:spcPct val="100000"/>
              </a:lnSpc>
              <a:spcBef>
                <a:spcPts val="0"/>
              </a:spcBef>
              <a:spcAft>
                <a:spcPts val="0"/>
              </a:spcAft>
              <a:buNone/>
              <a:tabLst/>
              <a:defRPr lang="en-US" sz="1300" b="0" i="0" u="none" strike="noStrike" kern="1200" cap="none" spc="0" baseline="0">
                <a:solidFill>
                  <a:srgbClr val="000000"/>
                </a:solidFill>
                <a:uFillTx/>
                <a:latin typeface="Times New Roman" pitchFamily="18"/>
                <a:ea typeface="Lucida Sans Unicode" pitchFamily="2"/>
                <a:cs typeface="Tahoma" pitchFamily="2"/>
              </a:defRPr>
            </a:lvl1pPr>
          </a:lstStyle>
          <a:p>
            <a:pPr lvl="0"/>
            <a:endParaRPr lang="en-US"/>
          </a:p>
        </p:txBody>
      </p:sp>
      <p:sp>
        <p:nvSpPr>
          <p:cNvPr id="7" name="Slide Number Placeholder 6"/>
          <p:cNvSpPr txBox="1">
            <a:spLocks noGrp="1"/>
          </p:cNvSpPr>
          <p:nvPr>
            <p:ph type="sldNum" sz="quarter" idx="5"/>
          </p:nvPr>
        </p:nvSpPr>
        <p:spPr>
          <a:xfrm>
            <a:off x="3967903" y="8831580"/>
            <a:ext cx="3042167" cy="464490"/>
          </a:xfrm>
          <a:prstGeom prst="rect">
            <a:avLst/>
          </a:prstGeom>
          <a:noFill/>
          <a:ln>
            <a:noFill/>
          </a:ln>
        </p:spPr>
        <p:txBody>
          <a:bodyPr vert="horz" wrap="square" lIns="0" tIns="0" rIns="0" bIns="0" anchor="b" anchorCtr="0" compatLnSpc="1"/>
          <a:lstStyle>
            <a:lvl1pPr marL="0" marR="0" lvl="0" indent="0" algn="r" defTabSz="836219" rtl="0" fontAlgn="auto" hangingPunct="0">
              <a:lnSpc>
                <a:spcPct val="100000"/>
              </a:lnSpc>
              <a:spcBef>
                <a:spcPts val="0"/>
              </a:spcBef>
              <a:spcAft>
                <a:spcPts val="0"/>
              </a:spcAft>
              <a:buNone/>
              <a:tabLst/>
              <a:defRPr lang="en-US" sz="1300" b="0" i="0" u="none" strike="noStrike" kern="1200" cap="none" spc="0" baseline="0">
                <a:solidFill>
                  <a:srgbClr val="000000"/>
                </a:solidFill>
                <a:uFillTx/>
                <a:latin typeface="Times New Roman" pitchFamily="18"/>
                <a:ea typeface="Lucida Sans Unicode" pitchFamily="2"/>
                <a:cs typeface="Tahoma" pitchFamily="2"/>
              </a:defRPr>
            </a:lvl1pPr>
          </a:lstStyle>
          <a:p>
            <a:pPr lvl="0"/>
            <a:fld id="{EC8865D8-FEE9-4276-B0C3-B20C57C6647B}" type="slidenum">
              <a:rPr/>
              <a:pPr lvl="0"/>
              <a:t>‹#›</a:t>
            </a:fld>
            <a:endParaRPr lang="en-US"/>
          </a:p>
        </p:txBody>
      </p:sp>
    </p:spTree>
    <p:extLst>
      <p:ext uri="{BB962C8B-B14F-4D97-AF65-F5344CB8AC3E}">
        <p14:creationId xmlns:p14="http://schemas.microsoft.com/office/powerpoint/2010/main" val="2801908553"/>
      </p:ext>
    </p:extLst>
  </p:cSld>
  <p:clrMap bg1="lt1" tx1="dk1" bg2="lt2" tx2="dk2" accent1="accent1" accent2="accent2" accent3="accent3" accent4="accent4" accent5="accent5" accent6="accent6" hlink="hlink" folHlink="folHlink"/>
  <p:notesStyle>
    <a:lvl1pPr marL="215999" marR="0" lvl="0" indent="-215999" defTabSz="914400" rtl="0" fontAlgn="auto" hangingPunct="0">
      <a:lnSpc>
        <a:spcPct val="100000"/>
      </a:lnSpc>
      <a:spcBef>
        <a:spcPts val="0"/>
      </a:spcBef>
      <a:spcAft>
        <a:spcPts val="0"/>
      </a:spcAft>
      <a:buNone/>
      <a:tabLst/>
      <a:defRPr lang="en-US" sz="2000" b="0" i="0" u="none" strike="noStrike" kern="1200" cap="none" spc="0" baseline="0">
        <a:solidFill>
          <a:srgbClr val="000000"/>
        </a:solidFill>
        <a:uFillTx/>
        <a:latin typeface="Arial" pitchFamily="18"/>
        <a:cs typeface="Mangal" pitchFamily="2"/>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lvl="0"/>
            <a:fld id="{EC8865D8-FEE9-4276-B0C3-B20C57C6647B}" type="slidenum">
              <a:rPr lang="en-US" smtClean="0"/>
              <a:pPr lvl="0"/>
              <a:t>1</a:t>
            </a:fld>
            <a:endParaRPr lang="en-US"/>
          </a:p>
        </p:txBody>
      </p:sp>
    </p:spTree>
    <p:extLst>
      <p:ext uri="{BB962C8B-B14F-4D97-AF65-F5344CB8AC3E}">
        <p14:creationId xmlns:p14="http://schemas.microsoft.com/office/powerpoint/2010/main" val="320574221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Extremely high or extremely low weight for age can be a sign of OSA.  Of note also are its physiologic consequences: the generalized inflammatory state makes asthma worse, and high blood pressure shows that  cardiovascular stress is present.</a:t>
            </a:r>
          </a:p>
        </p:txBody>
      </p:sp>
      <p:sp>
        <p:nvSpPr>
          <p:cNvPr id="4" name="Slide Number Placeholder 3"/>
          <p:cNvSpPr>
            <a:spLocks noGrp="1"/>
          </p:cNvSpPr>
          <p:nvPr>
            <p:ph type="sldNum" sz="quarter" idx="10"/>
          </p:nvPr>
        </p:nvSpPr>
        <p:spPr/>
        <p:txBody>
          <a:bodyPr/>
          <a:lstStyle/>
          <a:p>
            <a:pPr lvl="0"/>
            <a:fld id="{EC8865D8-FEE9-4276-B0C3-B20C57C6647B}" type="slidenum">
              <a:rPr lang="en-US" smtClean="0"/>
              <a:pPr lvl="0"/>
              <a:t>10</a:t>
            </a:fld>
            <a:endParaRPr lang="en-US"/>
          </a:p>
        </p:txBody>
      </p:sp>
    </p:spTree>
    <p:extLst>
      <p:ext uri="{BB962C8B-B14F-4D97-AF65-F5344CB8AC3E}">
        <p14:creationId xmlns:p14="http://schemas.microsoft.com/office/powerpoint/2010/main" val="100084046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Diagnosing OSA first depends on thinking of it.  As part of the preoperative conversation, you should ask the parent of </a:t>
            </a:r>
            <a:r>
              <a:rPr lang="en-US" u="sng" dirty="0"/>
              <a:t>every</a:t>
            </a:r>
            <a:r>
              <a:rPr lang="en-US" dirty="0"/>
              <a:t> child whether they snore and whether they struggle to catch their breath or stop breathing.  Even though this is not perfect, it is a good place to start.  Then increase your suspicion if the child has one or more of the conditions listed. It is important to know about OSA preoperatively so you can plan appropriately.  More about this later.</a:t>
            </a:r>
          </a:p>
        </p:txBody>
      </p:sp>
      <p:sp>
        <p:nvSpPr>
          <p:cNvPr id="4" name="Slide Number Placeholder 3"/>
          <p:cNvSpPr>
            <a:spLocks noGrp="1"/>
          </p:cNvSpPr>
          <p:nvPr>
            <p:ph type="sldNum" sz="quarter" idx="10"/>
          </p:nvPr>
        </p:nvSpPr>
        <p:spPr/>
        <p:txBody>
          <a:bodyPr/>
          <a:lstStyle/>
          <a:p>
            <a:pPr lvl="0"/>
            <a:fld id="{EC8865D8-FEE9-4276-B0C3-B20C57C6647B}" type="slidenum">
              <a:rPr lang="en-US" smtClean="0"/>
              <a:pPr lvl="0"/>
              <a:t>11</a:t>
            </a:fld>
            <a:endParaRPr lang="en-US"/>
          </a:p>
        </p:txBody>
      </p:sp>
    </p:spTree>
    <p:extLst>
      <p:ext uri="{BB962C8B-B14F-4D97-AF65-F5344CB8AC3E}">
        <p14:creationId xmlns:p14="http://schemas.microsoft.com/office/powerpoint/2010/main" val="220801128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1100" y="706438"/>
            <a:ext cx="4648200" cy="3486150"/>
          </a:xfrm>
        </p:spPr>
      </p:sp>
      <p:sp>
        <p:nvSpPr>
          <p:cNvPr id="3" name="Notes Placeholder 2"/>
          <p:cNvSpPr>
            <a:spLocks noGrp="1"/>
          </p:cNvSpPr>
          <p:nvPr>
            <p:ph type="body" idx="1"/>
          </p:nvPr>
        </p:nvSpPr>
        <p:spPr/>
        <p:txBody>
          <a:bodyPr/>
          <a:lstStyle/>
          <a:p>
            <a:r>
              <a:rPr lang="en-US" dirty="0"/>
              <a:t>Children with SDB aren’t just scheduled for AT.  Parents of every child coming for surgery should be asked about snoring and sleep problems. Look for physical signs such as extremes of weight, very large tonsils that may lead you put off an elective operation until the child has been evaluated further.</a:t>
            </a:r>
          </a:p>
          <a:p>
            <a:r>
              <a:rPr lang="en-US" dirty="0"/>
              <a:t>History and physical examination are not perfect but they let you know that SDB is a problem. Sophisticated laboratory tests are not perfect either, and they are expensive and not often available.</a:t>
            </a:r>
          </a:p>
        </p:txBody>
      </p:sp>
      <p:sp>
        <p:nvSpPr>
          <p:cNvPr id="4" name="Slide Number Placeholder 3"/>
          <p:cNvSpPr>
            <a:spLocks noGrp="1"/>
          </p:cNvSpPr>
          <p:nvPr>
            <p:ph type="sldNum" sz="quarter" idx="10"/>
          </p:nvPr>
        </p:nvSpPr>
        <p:spPr/>
        <p:txBody>
          <a:bodyPr/>
          <a:lstStyle/>
          <a:p>
            <a:pPr lvl="0"/>
            <a:fld id="{EC8865D8-FEE9-4276-B0C3-B20C57C6647B}" type="slidenum">
              <a:rPr lang="en-US" smtClean="0"/>
              <a:pPr lvl="0"/>
              <a:t>12</a:t>
            </a:fld>
            <a:endParaRPr lang="en-US"/>
          </a:p>
        </p:txBody>
      </p:sp>
    </p:spTree>
    <p:extLst>
      <p:ext uri="{BB962C8B-B14F-4D97-AF65-F5344CB8AC3E}">
        <p14:creationId xmlns:p14="http://schemas.microsoft.com/office/powerpoint/2010/main" val="303610599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When possible, children with chromosomal, craniofacial and neuromuscular disorders should be referred to a major pediatric center. PSG or other tests may be available there as part of their evaluation.</a:t>
            </a:r>
          </a:p>
        </p:txBody>
      </p:sp>
      <p:sp>
        <p:nvSpPr>
          <p:cNvPr id="4" name="Slide Number Placeholder 3"/>
          <p:cNvSpPr>
            <a:spLocks noGrp="1"/>
          </p:cNvSpPr>
          <p:nvPr>
            <p:ph type="sldNum" sz="quarter" idx="10"/>
          </p:nvPr>
        </p:nvSpPr>
        <p:spPr/>
        <p:txBody>
          <a:bodyPr/>
          <a:lstStyle/>
          <a:p>
            <a:pPr lvl="0"/>
            <a:fld id="{EC8865D8-FEE9-4276-B0C3-B20C57C6647B}" type="slidenum">
              <a:rPr lang="en-US" smtClean="0"/>
              <a:pPr lvl="0"/>
              <a:t>13</a:t>
            </a:fld>
            <a:endParaRPr lang="en-US"/>
          </a:p>
        </p:txBody>
      </p:sp>
    </p:spTree>
    <p:extLst>
      <p:ext uri="{BB962C8B-B14F-4D97-AF65-F5344CB8AC3E}">
        <p14:creationId xmlns:p14="http://schemas.microsoft.com/office/powerpoint/2010/main" val="122966185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Interpretation</a:t>
            </a:r>
            <a:r>
              <a:rPr lang="en-US" baseline="0" dirty="0"/>
              <a:t> of p</a:t>
            </a:r>
            <a:r>
              <a:rPr lang="en-US" dirty="0"/>
              <a:t>olysomnography</a:t>
            </a:r>
            <a:r>
              <a:rPr lang="en-US" baseline="0" dirty="0"/>
              <a:t> is a complex task typically done by Sleep Medicine specialists.   Recordings include:</a:t>
            </a:r>
          </a:p>
          <a:p>
            <a:pPr marL="342900" indent="-342900">
              <a:buFontTx/>
              <a:buChar char="-"/>
            </a:pPr>
            <a:r>
              <a:rPr lang="en-US" baseline="0" dirty="0"/>
              <a:t>EEG (electroencephalogram) – to evaluate sleep phases (REM vs. non REM)</a:t>
            </a:r>
          </a:p>
          <a:p>
            <a:pPr marL="342900" indent="-342900">
              <a:buFontTx/>
              <a:buChar char="-"/>
            </a:pPr>
            <a:r>
              <a:rPr lang="en-US" baseline="0" dirty="0"/>
              <a:t>EOG (</a:t>
            </a:r>
            <a:r>
              <a:rPr lang="en-US" baseline="0" dirty="0" err="1"/>
              <a:t>electrooculogram</a:t>
            </a:r>
            <a:r>
              <a:rPr lang="en-US" baseline="0" dirty="0"/>
              <a:t>) - to evaluate sleep phases (REM vs. non REM)</a:t>
            </a:r>
          </a:p>
          <a:p>
            <a:pPr marL="342900" indent="-342900">
              <a:buFontTx/>
              <a:buChar char="-"/>
            </a:pPr>
            <a:r>
              <a:rPr lang="en-US" baseline="0" dirty="0"/>
              <a:t>EMG (electromyogram) – to evaluate arousals during sleep</a:t>
            </a:r>
          </a:p>
          <a:p>
            <a:pPr marL="342900" indent="-342900">
              <a:buFontTx/>
              <a:buChar char="-"/>
            </a:pPr>
            <a:r>
              <a:rPr lang="en-US" baseline="0" dirty="0"/>
              <a:t>Snore microphone</a:t>
            </a:r>
          </a:p>
          <a:p>
            <a:pPr marL="342900" indent="-342900">
              <a:buFontTx/>
              <a:buChar char="-"/>
            </a:pPr>
            <a:r>
              <a:rPr lang="en-US" baseline="0" dirty="0"/>
              <a:t>ECG – to evaluate for possible associated arrhythmias</a:t>
            </a:r>
          </a:p>
          <a:p>
            <a:pPr marL="342900" indent="-342900">
              <a:buFontTx/>
              <a:buChar char="-"/>
            </a:pPr>
            <a:r>
              <a:rPr lang="en-US" baseline="0" dirty="0"/>
              <a:t>Airflow, Effort, SpO2, EtCO2 – to detect apnea episodes and distinguish between obstructive and central events as well as apnea vs. hypopnea.  </a:t>
            </a:r>
            <a:endParaRPr lang="en-US" dirty="0"/>
          </a:p>
        </p:txBody>
      </p:sp>
      <p:sp>
        <p:nvSpPr>
          <p:cNvPr id="4" name="Slide Number Placeholder 3"/>
          <p:cNvSpPr>
            <a:spLocks noGrp="1"/>
          </p:cNvSpPr>
          <p:nvPr>
            <p:ph type="sldNum" sz="quarter" idx="10"/>
          </p:nvPr>
        </p:nvSpPr>
        <p:spPr/>
        <p:txBody>
          <a:bodyPr/>
          <a:lstStyle/>
          <a:p>
            <a:pPr lvl="0"/>
            <a:fld id="{EC8865D8-FEE9-4276-B0C3-B20C57C6647B}" type="slidenum">
              <a:rPr lang="en-US" smtClean="0"/>
              <a:pPr lvl="0"/>
              <a:t>14</a:t>
            </a:fld>
            <a:endParaRPr lang="en-US"/>
          </a:p>
        </p:txBody>
      </p:sp>
    </p:spTree>
    <p:extLst>
      <p:ext uri="{BB962C8B-B14F-4D97-AF65-F5344CB8AC3E}">
        <p14:creationId xmlns:p14="http://schemas.microsoft.com/office/powerpoint/2010/main" val="368931686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763588"/>
            <a:ext cx="5029200" cy="3771900"/>
          </a:xfrm>
          <a:solidFill>
            <a:srgbClr val="4F81BD"/>
          </a:solidFill>
          <a:ln w="25402">
            <a:solidFill>
              <a:srgbClr val="385D8A"/>
            </a:solidFill>
            <a:prstDash val="solid"/>
          </a:ln>
        </p:spPr>
      </p:sp>
      <p:sp>
        <p:nvSpPr>
          <p:cNvPr id="3" name="Notes Placeholder 2"/>
          <p:cNvSpPr txBox="1">
            <a:spLocks noGrp="1"/>
          </p:cNvSpPr>
          <p:nvPr>
            <p:ph type="body" sz="quarter" idx="1"/>
          </p:nvPr>
        </p:nvSpPr>
        <p:spPr/>
        <p:txBody>
          <a:bodyPr/>
          <a:lstStyle/>
          <a:p>
            <a:r>
              <a:rPr lang="en-US" dirty="0"/>
              <a:t>Several</a:t>
            </a:r>
            <a:r>
              <a:rPr lang="en-US" baseline="0" dirty="0"/>
              <a:t> indices have been derived from the </a:t>
            </a:r>
            <a:r>
              <a:rPr lang="en-US" baseline="0" dirty="0" err="1"/>
              <a:t>polysomnogram</a:t>
            </a:r>
            <a:r>
              <a:rPr lang="en-US" baseline="0" dirty="0"/>
              <a:t>, most looking at events over time (per hour).  For the purpose of evaluating a patient for  </a:t>
            </a:r>
            <a:r>
              <a:rPr lang="en-US" baseline="0" dirty="0" err="1"/>
              <a:t>adenotonsillectomy</a:t>
            </a:r>
            <a:r>
              <a:rPr lang="en-US" baseline="0" dirty="0"/>
              <a:t>, the most commonly used index is the Obstructive apnea / hypopnea index (OAHI).  Polysomnography severity scales differ between adults and children.  The ASA Task Force on Perioperative Management of OSA defines OSA severity in adults as: </a:t>
            </a:r>
          </a:p>
          <a:p>
            <a:endParaRPr lang="en-US" baseline="0" dirty="0"/>
          </a:p>
          <a:p>
            <a:r>
              <a:rPr lang="en-US" baseline="0" dirty="0"/>
              <a:t>Mild Sleep Apnea:  OAHI 6-20</a:t>
            </a:r>
          </a:p>
          <a:p>
            <a:r>
              <a:rPr lang="en-US" baseline="0" dirty="0"/>
              <a:t>Moderate Sleep Apnea: OAHI 21-40</a:t>
            </a:r>
          </a:p>
          <a:p>
            <a:r>
              <a:rPr lang="en-US" baseline="0" dirty="0"/>
              <a:t>Severe Sleep Apnea: OAHI &gt;40 </a:t>
            </a:r>
          </a:p>
          <a:p>
            <a:endParaRPr lang="en-US" baseline="0" dirty="0"/>
          </a:p>
          <a:p>
            <a:r>
              <a:rPr lang="en-US" sz="2000" b="0" i="0" u="none" strike="noStrike" kern="1200" cap="none" spc="0" baseline="0" dirty="0">
                <a:solidFill>
                  <a:srgbClr val="000000"/>
                </a:solidFill>
                <a:effectLst/>
                <a:uFillTx/>
                <a:latin typeface="Arial" pitchFamily="18"/>
                <a:cs typeface="Mangal" pitchFamily="2"/>
              </a:rPr>
              <a:t>In children, because of the difference in physiology, a more strict OSA severity scale is applied (as defined in the slide). Any OAHI value &gt;10 signifies severe apnea in children, per the American Academy of Otolaryngology – Head and Neck Surgery (AAO-HNS).</a:t>
            </a:r>
          </a:p>
          <a:p>
            <a:endParaRPr lang="en-US" sz="2000" b="0" i="0" u="none" strike="noStrike" kern="1200" cap="none" spc="0" baseline="0" dirty="0">
              <a:solidFill>
                <a:srgbClr val="000000"/>
              </a:solidFill>
              <a:effectLst/>
              <a:uFillTx/>
              <a:latin typeface="Arial" pitchFamily="18"/>
              <a:cs typeface="Mangal" pitchFamily="2"/>
            </a:endParaRPr>
          </a:p>
          <a:p>
            <a:r>
              <a:rPr lang="en-US" sz="2000" b="0" i="0" u="none" strike="noStrike" kern="1200" cap="none" spc="0" baseline="0" dirty="0">
                <a:solidFill>
                  <a:srgbClr val="000000"/>
                </a:solidFill>
                <a:effectLst/>
                <a:uFillTx/>
                <a:latin typeface="Arial" pitchFamily="18"/>
                <a:cs typeface="Mangal" pitchFamily="2"/>
              </a:rPr>
              <a:t>It is important to note that each sleep center that conducts </a:t>
            </a:r>
            <a:r>
              <a:rPr lang="en-US" sz="2000" b="0" i="0" u="none" strike="noStrike" kern="1200" cap="none" spc="0" baseline="0" dirty="0" err="1">
                <a:solidFill>
                  <a:srgbClr val="000000"/>
                </a:solidFill>
                <a:effectLst/>
                <a:uFillTx/>
                <a:latin typeface="Arial" pitchFamily="18"/>
                <a:cs typeface="Mangal" pitchFamily="2"/>
              </a:rPr>
              <a:t>polysomnograms</a:t>
            </a:r>
            <a:r>
              <a:rPr lang="en-US" sz="2000" b="0" i="0" u="none" strike="noStrike" kern="1200" cap="none" spc="0" baseline="0" dirty="0">
                <a:solidFill>
                  <a:srgbClr val="000000"/>
                </a:solidFill>
                <a:effectLst/>
                <a:uFillTx/>
                <a:latin typeface="Arial" pitchFamily="18"/>
                <a:cs typeface="Mangal" pitchFamily="2"/>
              </a:rPr>
              <a:t> may differ in their criteria for detecting and determining what qualifies as apnea and hypopnea.  Therefore, it is also important to consider other indices (</a:t>
            </a:r>
            <a:r>
              <a:rPr lang="en-US" sz="2000" b="0" i="0" u="none" strike="noStrike" kern="1200" cap="none" spc="0" baseline="0" dirty="0" err="1">
                <a:solidFill>
                  <a:srgbClr val="000000"/>
                </a:solidFill>
                <a:effectLst/>
                <a:uFillTx/>
                <a:latin typeface="Arial" pitchFamily="18"/>
                <a:cs typeface="Mangal" pitchFamily="2"/>
              </a:rPr>
              <a:t>i.e</a:t>
            </a:r>
            <a:r>
              <a:rPr lang="en-US" sz="2000" b="0" i="0" u="none" strike="noStrike" kern="1200" cap="none" spc="0" baseline="0" dirty="0">
                <a:solidFill>
                  <a:srgbClr val="000000"/>
                </a:solidFill>
                <a:effectLst/>
                <a:uFillTx/>
                <a:latin typeface="Arial" pitchFamily="18"/>
                <a:cs typeface="Mangal" pitchFamily="2"/>
              </a:rPr>
              <a:t> SpO2 nadir) when evaluating severity of OSA. </a:t>
            </a:r>
            <a:endParaRPr lang="en-US" baseline="0" dirty="0"/>
          </a:p>
          <a:p>
            <a:endParaRPr lang="en-US" dirty="0"/>
          </a:p>
        </p:txBody>
      </p:sp>
    </p:spTree>
    <p:extLst>
      <p:ext uri="{BB962C8B-B14F-4D97-AF65-F5344CB8AC3E}">
        <p14:creationId xmlns:p14="http://schemas.microsoft.com/office/powerpoint/2010/main" val="148078805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 quick rule of thumb is to increase vigilance if a child snores, gasps and sleeps poorly, is exhausted during the day and has large tonsils.</a:t>
            </a:r>
          </a:p>
        </p:txBody>
      </p:sp>
      <p:sp>
        <p:nvSpPr>
          <p:cNvPr id="4" name="Slide Number Placeholder 3"/>
          <p:cNvSpPr>
            <a:spLocks noGrp="1"/>
          </p:cNvSpPr>
          <p:nvPr>
            <p:ph type="sldNum" sz="quarter" idx="10"/>
          </p:nvPr>
        </p:nvSpPr>
        <p:spPr/>
        <p:txBody>
          <a:bodyPr/>
          <a:lstStyle/>
          <a:p>
            <a:pPr lvl="0"/>
            <a:fld id="{EC8865D8-FEE9-4276-B0C3-B20C57C6647B}" type="slidenum">
              <a:rPr lang="en-US" smtClean="0"/>
              <a:pPr lvl="0"/>
              <a:t>16</a:t>
            </a:fld>
            <a:endParaRPr lang="en-US"/>
          </a:p>
        </p:txBody>
      </p:sp>
    </p:spTree>
    <p:extLst>
      <p:ext uri="{BB962C8B-B14F-4D97-AF65-F5344CB8AC3E}">
        <p14:creationId xmlns:p14="http://schemas.microsoft.com/office/powerpoint/2010/main" val="245425078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Most of the serious AT problems occur after the operation, either in the recovery room or after the child has gone home.  Therefore, it makes sense to: </a:t>
            </a:r>
          </a:p>
          <a:p>
            <a:pPr marL="457200" indent="-457200">
              <a:buAutoNum type="arabicPeriod"/>
            </a:pPr>
            <a:r>
              <a:rPr lang="en-US" dirty="0"/>
              <a:t>Figure out which child is likely to have a problem</a:t>
            </a:r>
          </a:p>
          <a:p>
            <a:pPr marL="457200" indent="-457200">
              <a:buAutoNum type="arabicPeriod"/>
            </a:pPr>
            <a:r>
              <a:rPr lang="en-US" dirty="0"/>
              <a:t>Plan where the child will go in the first hours and days after the operation</a:t>
            </a:r>
          </a:p>
          <a:p>
            <a:pPr marL="457200" indent="-457200">
              <a:buAutoNum type="arabicPeriod"/>
            </a:pPr>
            <a:r>
              <a:rPr lang="en-US" dirty="0"/>
              <a:t>Decide what kind of monitoring (with both medical</a:t>
            </a:r>
            <a:r>
              <a:rPr lang="en-US" baseline="0" dirty="0"/>
              <a:t> personnel</a:t>
            </a:r>
            <a:r>
              <a:rPr lang="en-US" dirty="0"/>
              <a:t> and machines) makes sense for an individual child</a:t>
            </a:r>
          </a:p>
        </p:txBody>
      </p:sp>
      <p:sp>
        <p:nvSpPr>
          <p:cNvPr id="4" name="Slide Number Placeholder 3"/>
          <p:cNvSpPr>
            <a:spLocks noGrp="1"/>
          </p:cNvSpPr>
          <p:nvPr>
            <p:ph type="sldNum" sz="quarter" idx="10"/>
          </p:nvPr>
        </p:nvSpPr>
        <p:spPr/>
        <p:txBody>
          <a:bodyPr/>
          <a:lstStyle/>
          <a:p>
            <a:pPr lvl="0"/>
            <a:fld id="{EC8865D8-FEE9-4276-B0C3-B20C57C6647B}" type="slidenum">
              <a:rPr lang="en-US" smtClean="0"/>
              <a:pPr lvl="0"/>
              <a:t>17</a:t>
            </a:fld>
            <a:endParaRPr lang="en-US"/>
          </a:p>
        </p:txBody>
      </p:sp>
    </p:spTree>
    <p:extLst>
      <p:ext uri="{BB962C8B-B14F-4D97-AF65-F5344CB8AC3E}">
        <p14:creationId xmlns:p14="http://schemas.microsoft.com/office/powerpoint/2010/main" val="316247526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Most of the serious AT problems occur after the operation, either in the recovery room or after the child has gone home.  Therefore, it makes sense to: </a:t>
            </a:r>
          </a:p>
          <a:p>
            <a:pPr marL="457200" indent="-457200">
              <a:buAutoNum type="arabicPeriod"/>
            </a:pPr>
            <a:r>
              <a:rPr lang="en-US" dirty="0"/>
              <a:t>Figure out which child is likely to have a problem</a:t>
            </a:r>
          </a:p>
          <a:p>
            <a:pPr marL="457200" indent="-457200">
              <a:buAutoNum type="arabicPeriod"/>
            </a:pPr>
            <a:r>
              <a:rPr lang="en-US" dirty="0"/>
              <a:t>Plan where the child will go in the first hours and days after the operation</a:t>
            </a:r>
          </a:p>
          <a:p>
            <a:pPr marL="457200" indent="-457200">
              <a:buAutoNum type="arabicPeriod"/>
            </a:pPr>
            <a:r>
              <a:rPr lang="en-US" dirty="0"/>
              <a:t>Decide what kind of monitoring (with both medical</a:t>
            </a:r>
            <a:r>
              <a:rPr lang="en-US" baseline="0" dirty="0"/>
              <a:t> personnel</a:t>
            </a:r>
            <a:r>
              <a:rPr lang="en-US" dirty="0"/>
              <a:t> and machines) makes sense for an individual child</a:t>
            </a:r>
          </a:p>
        </p:txBody>
      </p:sp>
      <p:sp>
        <p:nvSpPr>
          <p:cNvPr id="4" name="Slide Number Placeholder 3"/>
          <p:cNvSpPr>
            <a:spLocks noGrp="1"/>
          </p:cNvSpPr>
          <p:nvPr>
            <p:ph type="sldNum" sz="quarter" idx="10"/>
          </p:nvPr>
        </p:nvSpPr>
        <p:spPr/>
        <p:txBody>
          <a:bodyPr/>
          <a:lstStyle/>
          <a:p>
            <a:pPr lvl="0"/>
            <a:fld id="{EC8865D8-FEE9-4276-B0C3-B20C57C6647B}" type="slidenum">
              <a:rPr lang="en-US" smtClean="0"/>
              <a:pPr lvl="0"/>
              <a:t>18</a:t>
            </a:fld>
            <a:endParaRPr lang="en-US"/>
          </a:p>
        </p:txBody>
      </p:sp>
    </p:spTree>
    <p:extLst>
      <p:ext uri="{BB962C8B-B14F-4D97-AF65-F5344CB8AC3E}">
        <p14:creationId xmlns:p14="http://schemas.microsoft.com/office/powerpoint/2010/main" val="1113010347"/>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Most surgeons do 2 things before they start an AT</a:t>
            </a:r>
          </a:p>
          <a:p>
            <a:pPr marL="457200" indent="-457200">
              <a:buAutoNum type="arabicPeriod"/>
            </a:pPr>
            <a:r>
              <a:rPr lang="en-US" dirty="0"/>
              <a:t>Extend the neck</a:t>
            </a:r>
          </a:p>
          <a:p>
            <a:pPr marL="457200" indent="-457200">
              <a:buAutoNum type="arabicPeriod"/>
            </a:pPr>
            <a:r>
              <a:rPr lang="en-US" dirty="0"/>
              <a:t>Place a mouth gag to keep the tongue out of the way</a:t>
            </a:r>
          </a:p>
          <a:p>
            <a:pPr marL="457200" indent="-457200">
              <a:buAutoNum type="arabicPeriod"/>
            </a:pPr>
            <a:endParaRPr lang="en-US" dirty="0"/>
          </a:p>
          <a:p>
            <a:pPr marL="0" indent="0"/>
            <a:r>
              <a:rPr lang="en-US" dirty="0"/>
              <a:t>If these are not done carefully, both can injure the child and/or disturb the airway, even when you have a well-taped tracheal tube in place.</a:t>
            </a:r>
          </a:p>
        </p:txBody>
      </p:sp>
      <p:sp>
        <p:nvSpPr>
          <p:cNvPr id="4" name="Slide Number Placeholder 3"/>
          <p:cNvSpPr>
            <a:spLocks noGrp="1"/>
          </p:cNvSpPr>
          <p:nvPr>
            <p:ph type="sldNum" sz="quarter" idx="10"/>
          </p:nvPr>
        </p:nvSpPr>
        <p:spPr/>
        <p:txBody>
          <a:bodyPr/>
          <a:lstStyle/>
          <a:p>
            <a:pPr lvl="0"/>
            <a:fld id="{EC8865D8-FEE9-4276-B0C3-B20C57C6647B}" type="slidenum">
              <a:rPr lang="en-US" smtClean="0"/>
              <a:pPr lvl="0"/>
              <a:t>19</a:t>
            </a:fld>
            <a:endParaRPr lang="en-US"/>
          </a:p>
        </p:txBody>
      </p:sp>
    </p:spTree>
    <p:extLst>
      <p:ext uri="{BB962C8B-B14F-4D97-AF65-F5344CB8AC3E}">
        <p14:creationId xmlns:p14="http://schemas.microsoft.com/office/powerpoint/2010/main" val="235815950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After studying this lecture you will be able to do the things listed above.  The slides contain the detailed information and the superscript numbers refer to the articles listed at the end. You do not need to read them (unless you are particularly interested in a particular part of this topic), but they are there so you can look them up if you want to and to show you that there is a lot of science behind the things we say.</a:t>
            </a:r>
          </a:p>
        </p:txBody>
      </p:sp>
      <p:sp>
        <p:nvSpPr>
          <p:cNvPr id="4" name="Slide Number Placeholder 3"/>
          <p:cNvSpPr>
            <a:spLocks noGrp="1"/>
          </p:cNvSpPr>
          <p:nvPr>
            <p:ph type="sldNum" sz="quarter" idx="10"/>
          </p:nvPr>
        </p:nvSpPr>
        <p:spPr/>
        <p:txBody>
          <a:bodyPr/>
          <a:lstStyle/>
          <a:p>
            <a:pPr lvl="0"/>
            <a:fld id="{EC8865D8-FEE9-4276-B0C3-B20C57C6647B}" type="slidenum">
              <a:rPr lang="en-US" smtClean="0"/>
              <a:pPr lvl="0"/>
              <a:t>2</a:t>
            </a:fld>
            <a:endParaRPr lang="en-US"/>
          </a:p>
        </p:txBody>
      </p:sp>
    </p:spTree>
    <p:extLst>
      <p:ext uri="{BB962C8B-B14F-4D97-AF65-F5344CB8AC3E}">
        <p14:creationId xmlns:p14="http://schemas.microsoft.com/office/powerpoint/2010/main" val="3256710268"/>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It is always a good idea to know which operation is being done.  </a:t>
            </a:r>
          </a:p>
        </p:txBody>
      </p:sp>
      <p:sp>
        <p:nvSpPr>
          <p:cNvPr id="4" name="Slide Number Placeholder 3"/>
          <p:cNvSpPr>
            <a:spLocks noGrp="1"/>
          </p:cNvSpPr>
          <p:nvPr>
            <p:ph type="sldNum" sz="quarter" idx="10"/>
          </p:nvPr>
        </p:nvSpPr>
        <p:spPr/>
        <p:txBody>
          <a:bodyPr/>
          <a:lstStyle/>
          <a:p>
            <a:pPr lvl="0"/>
            <a:fld id="{EC8865D8-FEE9-4276-B0C3-B20C57C6647B}" type="slidenum">
              <a:rPr lang="en-US" smtClean="0"/>
              <a:pPr lvl="0"/>
              <a:t>20</a:t>
            </a:fld>
            <a:endParaRPr lang="en-US"/>
          </a:p>
        </p:txBody>
      </p:sp>
    </p:spTree>
    <p:extLst>
      <p:ext uri="{BB962C8B-B14F-4D97-AF65-F5344CB8AC3E}">
        <p14:creationId xmlns:p14="http://schemas.microsoft.com/office/powerpoint/2010/main" val="673947012"/>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best advice for most anesthetics is to do the one you are most comfortable with and can do most smoothly.</a:t>
            </a:r>
          </a:p>
          <a:p>
            <a:endParaRPr lang="en-US" dirty="0"/>
          </a:p>
          <a:p>
            <a:r>
              <a:rPr lang="en-US" dirty="0"/>
              <a:t>Ketamine is</a:t>
            </a:r>
            <a:r>
              <a:rPr lang="en-US" baseline="0" dirty="0"/>
              <a:t> a good alternative anesthetic agent since patients with severe OSA are exquisitely sensitive to opioids (and their respiratory depressive effects).  Opioid sparing anesthetics may reduce post operative respiratory complications.   Ketamine has been given via many different routes in this setting – IV, IM, PR and as a local infiltration of the tonsillar fossa (w/ or w/out local anesthetic).  </a:t>
            </a:r>
          </a:p>
          <a:p>
            <a:endParaRPr lang="en-US" baseline="0" dirty="0"/>
          </a:p>
          <a:p>
            <a:pPr marL="215999" marR="0" lvl="0" indent="-215999" defTabSz="914400" rtl="0" eaLnBrk="1" fontAlgn="auto" latinLnBrk="0" hangingPunct="0">
              <a:lnSpc>
                <a:spcPct val="100000"/>
              </a:lnSpc>
              <a:spcBef>
                <a:spcPts val="0"/>
              </a:spcBef>
              <a:spcAft>
                <a:spcPts val="0"/>
              </a:spcAft>
              <a:buClrTx/>
              <a:buSzTx/>
              <a:buFontTx/>
              <a:buNone/>
              <a:tabLst/>
              <a:defRPr/>
            </a:pPr>
            <a:r>
              <a:rPr lang="en-US" dirty="0"/>
              <a:t>Since you are sharing the airway with the surgeon, agree on tracheal tube vs. laryngeal mask airway in advance.</a:t>
            </a:r>
          </a:p>
          <a:p>
            <a:endParaRPr lang="en-US" dirty="0"/>
          </a:p>
        </p:txBody>
      </p:sp>
      <p:sp>
        <p:nvSpPr>
          <p:cNvPr id="4" name="Slide Number Placeholder 3"/>
          <p:cNvSpPr>
            <a:spLocks noGrp="1"/>
          </p:cNvSpPr>
          <p:nvPr>
            <p:ph type="sldNum" sz="quarter" idx="10"/>
          </p:nvPr>
        </p:nvSpPr>
        <p:spPr/>
        <p:txBody>
          <a:bodyPr/>
          <a:lstStyle/>
          <a:p>
            <a:pPr lvl="0"/>
            <a:fld id="{EC8865D8-FEE9-4276-B0C3-B20C57C6647B}" type="slidenum">
              <a:rPr lang="en-US" smtClean="0"/>
              <a:pPr lvl="0"/>
              <a:t>21</a:t>
            </a:fld>
            <a:endParaRPr lang="en-US"/>
          </a:p>
        </p:txBody>
      </p:sp>
    </p:spTree>
    <p:extLst>
      <p:ext uri="{BB962C8B-B14F-4D97-AF65-F5344CB8AC3E}">
        <p14:creationId xmlns:p14="http://schemas.microsoft.com/office/powerpoint/2010/main" val="1173940666"/>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Give enough fluid to cover the preoperative dehydration and take into account that the child may not drink much soon after the operation.</a:t>
            </a:r>
          </a:p>
          <a:p>
            <a:endParaRPr lang="en-US" dirty="0"/>
          </a:p>
          <a:p>
            <a:r>
              <a:rPr lang="en-US" dirty="0"/>
              <a:t>Give appropriate medicines to prevent nausea, vomiting and pain.</a:t>
            </a:r>
          </a:p>
          <a:p>
            <a:endParaRPr lang="en-US" dirty="0"/>
          </a:p>
        </p:txBody>
      </p:sp>
      <p:sp>
        <p:nvSpPr>
          <p:cNvPr id="4" name="Slide Number Placeholder 3"/>
          <p:cNvSpPr>
            <a:spLocks noGrp="1"/>
          </p:cNvSpPr>
          <p:nvPr>
            <p:ph type="sldNum" sz="quarter" idx="10"/>
          </p:nvPr>
        </p:nvSpPr>
        <p:spPr/>
        <p:txBody>
          <a:bodyPr/>
          <a:lstStyle/>
          <a:p>
            <a:pPr lvl="0"/>
            <a:fld id="{EC8865D8-FEE9-4276-B0C3-B20C57C6647B}" type="slidenum">
              <a:rPr lang="en-US" smtClean="0"/>
              <a:pPr lvl="0"/>
              <a:t>22</a:t>
            </a:fld>
            <a:endParaRPr lang="en-US"/>
          </a:p>
        </p:txBody>
      </p:sp>
    </p:spTree>
    <p:extLst>
      <p:ext uri="{BB962C8B-B14F-4D97-AF65-F5344CB8AC3E}">
        <p14:creationId xmlns:p14="http://schemas.microsoft.com/office/powerpoint/2010/main" val="2125872176"/>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Kids with OSAS have abnormal respiratory control systems.  They are more likely than normal kids to stop breathing after they receive opioids (narcotics).  They also need less opioid for pain relief.  </a:t>
            </a:r>
          </a:p>
          <a:p>
            <a:endParaRPr lang="en-US" dirty="0"/>
          </a:p>
          <a:p>
            <a:r>
              <a:rPr lang="en-US" dirty="0"/>
              <a:t>Calculate all doses on ideal, not actual, body weight and do not exceed maximum adult dose.</a:t>
            </a:r>
          </a:p>
        </p:txBody>
      </p:sp>
      <p:sp>
        <p:nvSpPr>
          <p:cNvPr id="4" name="Slide Number Placeholder 3"/>
          <p:cNvSpPr>
            <a:spLocks noGrp="1"/>
          </p:cNvSpPr>
          <p:nvPr>
            <p:ph type="sldNum" sz="quarter" idx="10"/>
          </p:nvPr>
        </p:nvSpPr>
        <p:spPr/>
        <p:txBody>
          <a:bodyPr/>
          <a:lstStyle/>
          <a:p>
            <a:pPr lvl="0"/>
            <a:fld id="{EC8865D8-FEE9-4276-B0C3-B20C57C6647B}" type="slidenum">
              <a:rPr lang="en-US" smtClean="0"/>
              <a:pPr lvl="0"/>
              <a:t>23</a:t>
            </a:fld>
            <a:endParaRPr lang="en-US"/>
          </a:p>
        </p:txBody>
      </p:sp>
    </p:spTree>
    <p:extLst>
      <p:ext uri="{BB962C8B-B14F-4D97-AF65-F5344CB8AC3E}">
        <p14:creationId xmlns:p14="http://schemas.microsoft.com/office/powerpoint/2010/main" val="997084555"/>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15999" marR="0" lvl="0" indent="-215999" defTabSz="914400" rtl="0" eaLnBrk="1" fontAlgn="auto" latinLnBrk="0" hangingPunct="0">
              <a:lnSpc>
                <a:spcPct val="100000"/>
              </a:lnSpc>
              <a:spcBef>
                <a:spcPts val="0"/>
              </a:spcBef>
              <a:spcAft>
                <a:spcPts val="0"/>
              </a:spcAft>
              <a:buClrTx/>
              <a:buSzTx/>
              <a:buFontTx/>
              <a:buNone/>
              <a:tabLst/>
              <a:defRPr/>
            </a:pPr>
            <a:r>
              <a:rPr lang="en-US" baseline="0" dirty="0"/>
              <a:t>NSAIDS are controversial – surgeons often are not willing to have Ketorolac administered intraoperatively.  Best to consider individual patient risk factors for respiratory or hemorrhagic complications. </a:t>
            </a:r>
          </a:p>
          <a:p>
            <a:pPr marL="215999" marR="0" lvl="0" indent="-215999" defTabSz="914400" rtl="0" eaLnBrk="1" fontAlgn="auto" latinLnBrk="0" hangingPunct="0">
              <a:lnSpc>
                <a:spcPct val="100000"/>
              </a:lnSpc>
              <a:spcBef>
                <a:spcPts val="0"/>
              </a:spcBef>
              <a:spcAft>
                <a:spcPts val="0"/>
              </a:spcAft>
              <a:buClrTx/>
              <a:buSzTx/>
              <a:buFontTx/>
              <a:buNone/>
              <a:tabLst/>
              <a:defRPr/>
            </a:pPr>
            <a:endParaRPr lang="en-US" baseline="0" dirty="0"/>
          </a:p>
          <a:p>
            <a:pPr marL="215999" marR="0" lvl="0" indent="-215999" defTabSz="914400" rtl="0" eaLnBrk="1" fontAlgn="auto" latinLnBrk="0" hangingPunct="0">
              <a:lnSpc>
                <a:spcPct val="100000"/>
              </a:lnSpc>
              <a:spcBef>
                <a:spcPts val="0"/>
              </a:spcBef>
              <a:spcAft>
                <a:spcPts val="0"/>
              </a:spcAft>
              <a:buClrTx/>
              <a:buSzTx/>
              <a:buFontTx/>
              <a:buNone/>
              <a:tabLst/>
              <a:defRPr/>
            </a:pPr>
            <a:endParaRPr lang="en-US" dirty="0"/>
          </a:p>
          <a:p>
            <a:endParaRPr lang="en-US" dirty="0"/>
          </a:p>
          <a:p>
            <a:endParaRPr lang="en-US" dirty="0"/>
          </a:p>
          <a:p>
            <a:endParaRPr lang="en-US" dirty="0"/>
          </a:p>
        </p:txBody>
      </p:sp>
      <p:sp>
        <p:nvSpPr>
          <p:cNvPr id="4" name="Slide Number Placeholder 3"/>
          <p:cNvSpPr>
            <a:spLocks noGrp="1"/>
          </p:cNvSpPr>
          <p:nvPr>
            <p:ph type="sldNum" sz="quarter" idx="10"/>
          </p:nvPr>
        </p:nvSpPr>
        <p:spPr/>
        <p:txBody>
          <a:bodyPr/>
          <a:lstStyle/>
          <a:p>
            <a:pPr lvl="0"/>
            <a:fld id="{EC8865D8-FEE9-4276-B0C3-B20C57C6647B}" type="slidenum">
              <a:rPr lang="en-US" smtClean="0"/>
              <a:pPr lvl="0"/>
              <a:t>24</a:t>
            </a:fld>
            <a:endParaRPr lang="en-US"/>
          </a:p>
        </p:txBody>
      </p:sp>
    </p:spTree>
    <p:extLst>
      <p:ext uri="{BB962C8B-B14F-4D97-AF65-F5344CB8AC3E}">
        <p14:creationId xmlns:p14="http://schemas.microsoft.com/office/powerpoint/2010/main" val="296628029"/>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Breathing problems lead to most of the deaths and permanent neurologic injuries after AT in children.  The presence of more than one risk factor (for example, a child less than 3 years old with a craniofacial abnormality) greatly increases the chance of a postoperative breathing problem.</a:t>
            </a:r>
          </a:p>
        </p:txBody>
      </p:sp>
      <p:sp>
        <p:nvSpPr>
          <p:cNvPr id="4" name="Slide Number Placeholder 3"/>
          <p:cNvSpPr>
            <a:spLocks noGrp="1"/>
          </p:cNvSpPr>
          <p:nvPr>
            <p:ph type="sldNum" sz="quarter" idx="10"/>
          </p:nvPr>
        </p:nvSpPr>
        <p:spPr/>
        <p:txBody>
          <a:bodyPr/>
          <a:lstStyle/>
          <a:p>
            <a:pPr lvl="0"/>
            <a:fld id="{EC8865D8-FEE9-4276-B0C3-B20C57C6647B}" type="slidenum">
              <a:rPr lang="en-US" smtClean="0"/>
              <a:pPr lvl="0"/>
              <a:t>25</a:t>
            </a:fld>
            <a:endParaRPr lang="en-US"/>
          </a:p>
        </p:txBody>
      </p:sp>
    </p:spTree>
    <p:extLst>
      <p:ext uri="{BB962C8B-B14F-4D97-AF65-F5344CB8AC3E}">
        <p14:creationId xmlns:p14="http://schemas.microsoft.com/office/powerpoint/2010/main" val="1719946420"/>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Common mild breathing problems after AT are the result of the swelling and oozing that you would expect after an operation on the throat.  When the abnormal anatomy and respiratory control in patients with OSAS are added, the risk of apnea, especially on the first postoperative night, increase significantly.</a:t>
            </a:r>
          </a:p>
        </p:txBody>
      </p:sp>
      <p:sp>
        <p:nvSpPr>
          <p:cNvPr id="4" name="Slide Number Placeholder 3"/>
          <p:cNvSpPr>
            <a:spLocks noGrp="1"/>
          </p:cNvSpPr>
          <p:nvPr>
            <p:ph type="sldNum" sz="quarter" idx="10"/>
          </p:nvPr>
        </p:nvSpPr>
        <p:spPr/>
        <p:txBody>
          <a:bodyPr/>
          <a:lstStyle/>
          <a:p>
            <a:pPr lvl="0"/>
            <a:fld id="{EC8865D8-FEE9-4276-B0C3-B20C57C6647B}" type="slidenum">
              <a:rPr lang="en-US" smtClean="0"/>
              <a:pPr lvl="0"/>
              <a:t>26</a:t>
            </a:fld>
            <a:endParaRPr lang="en-US"/>
          </a:p>
        </p:txBody>
      </p:sp>
    </p:spTree>
    <p:extLst>
      <p:ext uri="{BB962C8B-B14F-4D97-AF65-F5344CB8AC3E}">
        <p14:creationId xmlns:p14="http://schemas.microsoft.com/office/powerpoint/2010/main" val="4111282074"/>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Bleeding is a less common cause of serious problems after AT than breathing problems, but it still can be dangerous. There are 2 times after AT that bleeding is common</a:t>
            </a:r>
          </a:p>
          <a:p>
            <a:pPr marL="457200" indent="-457200">
              <a:buAutoNum type="arabicPeriod"/>
            </a:pPr>
            <a:r>
              <a:rPr lang="en-US" dirty="0"/>
              <a:t>Within 24 hours after AT-related to the surgery</a:t>
            </a:r>
          </a:p>
          <a:p>
            <a:pPr marL="457200" indent="-457200">
              <a:buAutoNum type="arabicPeriod"/>
            </a:pPr>
            <a:r>
              <a:rPr lang="en-US" dirty="0"/>
              <a:t>About a week after AT-related to the healing process</a:t>
            </a:r>
          </a:p>
          <a:p>
            <a:pPr marL="0" indent="0"/>
            <a:r>
              <a:rPr lang="en-US" dirty="0"/>
              <a:t>Children with severe bleeding after AT need another anesthetic so the surgeon can stop it.  They are often dehydrated (it is impossible to know how much blood they have lost), and have blood in the stomach and the airway. Most people use a rapid sequence induction in this situation.</a:t>
            </a:r>
          </a:p>
        </p:txBody>
      </p:sp>
      <p:sp>
        <p:nvSpPr>
          <p:cNvPr id="4" name="Slide Number Placeholder 3"/>
          <p:cNvSpPr>
            <a:spLocks noGrp="1"/>
          </p:cNvSpPr>
          <p:nvPr>
            <p:ph type="sldNum" sz="quarter" idx="10"/>
          </p:nvPr>
        </p:nvSpPr>
        <p:spPr/>
        <p:txBody>
          <a:bodyPr/>
          <a:lstStyle/>
          <a:p>
            <a:pPr lvl="0"/>
            <a:fld id="{EC8865D8-FEE9-4276-B0C3-B20C57C6647B}" type="slidenum">
              <a:rPr lang="en-US" smtClean="0"/>
              <a:pPr lvl="0"/>
              <a:t>27</a:t>
            </a:fld>
            <a:endParaRPr lang="en-US"/>
          </a:p>
        </p:txBody>
      </p:sp>
    </p:spTree>
    <p:extLst>
      <p:ext uri="{BB962C8B-B14F-4D97-AF65-F5344CB8AC3E}">
        <p14:creationId xmlns:p14="http://schemas.microsoft.com/office/powerpoint/2010/main" val="3458036082"/>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Unless they are given medicine to prevent it, most children will vomit after AT.  While this is less dangerous than breathing problems and bleeding, it is unpleasant and expensive.  Give some dexamethasone and </a:t>
            </a:r>
            <a:r>
              <a:rPr lang="en-US" dirty="0" err="1"/>
              <a:t>ondansetron</a:t>
            </a:r>
            <a:r>
              <a:rPr lang="en-US" dirty="0"/>
              <a:t> (or other serotonin-blocking drug) during the operation.  </a:t>
            </a:r>
          </a:p>
          <a:p>
            <a:r>
              <a:rPr lang="en-US" dirty="0"/>
              <a:t>Do not use promethazine: it is contraindicated in children less than 2 years old and has a serious warning for older children.</a:t>
            </a:r>
          </a:p>
        </p:txBody>
      </p:sp>
      <p:sp>
        <p:nvSpPr>
          <p:cNvPr id="4" name="Slide Number Placeholder 3"/>
          <p:cNvSpPr>
            <a:spLocks noGrp="1"/>
          </p:cNvSpPr>
          <p:nvPr>
            <p:ph type="sldNum" sz="quarter" idx="10"/>
          </p:nvPr>
        </p:nvSpPr>
        <p:spPr/>
        <p:txBody>
          <a:bodyPr/>
          <a:lstStyle/>
          <a:p>
            <a:pPr lvl="0"/>
            <a:fld id="{EC8865D8-FEE9-4276-B0C3-B20C57C6647B}" type="slidenum">
              <a:rPr lang="en-US" smtClean="0"/>
              <a:pPr lvl="0"/>
              <a:t>28</a:t>
            </a:fld>
            <a:endParaRPr lang="en-US"/>
          </a:p>
        </p:txBody>
      </p:sp>
    </p:spTree>
    <p:extLst>
      <p:ext uri="{BB962C8B-B14F-4D97-AF65-F5344CB8AC3E}">
        <p14:creationId xmlns:p14="http://schemas.microsoft.com/office/powerpoint/2010/main" val="1601028644"/>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most important things you can do for pain:</a:t>
            </a:r>
          </a:p>
          <a:p>
            <a:pPr marL="457200" indent="-457200">
              <a:buAutoNum type="arabicPeriod"/>
            </a:pPr>
            <a:r>
              <a:rPr lang="en-US" dirty="0"/>
              <a:t>Make sure you and the family agree on a pain plan in advance.</a:t>
            </a:r>
          </a:p>
          <a:p>
            <a:pPr marL="457200" indent="-457200">
              <a:buAutoNum type="arabicPeriod"/>
            </a:pPr>
            <a:r>
              <a:rPr lang="en-US" dirty="0"/>
              <a:t>Have the child reasonably comfortable when they wake up after surgery.  Let them breathe on their own during the anesthetic.  Give a small dose of IV morphine (0.03 mg/kg), wait 5 minutes and notice the effect on their breathing.  Repeat until the respiratory rate is normal.</a:t>
            </a:r>
          </a:p>
          <a:p>
            <a:pPr marL="457200" indent="-457200">
              <a:buAutoNum type="arabicPeriod"/>
            </a:pPr>
            <a:r>
              <a:rPr lang="en-US" dirty="0"/>
              <a:t>Prescribe (see below) regular doses of acetaminophen and ibuprofen. Tell the family it is important to give these on schedule, even during the night.  These drugs are the main analgesics.</a:t>
            </a:r>
          </a:p>
          <a:p>
            <a:pPr marL="457200" indent="-457200">
              <a:buAutoNum type="arabicPeriod"/>
            </a:pPr>
            <a:endParaRPr lang="en-US" dirty="0"/>
          </a:p>
          <a:p>
            <a:pPr marL="0" marR="0" lvl="0" indent="0" defTabSz="914400" rtl="0" eaLnBrk="1" fontAlgn="auto" latinLnBrk="0" hangingPunct="0">
              <a:lnSpc>
                <a:spcPct val="100000"/>
              </a:lnSpc>
              <a:spcBef>
                <a:spcPts val="0"/>
              </a:spcBef>
              <a:spcAft>
                <a:spcPts val="0"/>
              </a:spcAft>
              <a:buClrTx/>
              <a:buSzTx/>
              <a:buFontTx/>
              <a:buNone/>
              <a:tabLst/>
              <a:defRPr/>
            </a:pPr>
            <a:r>
              <a:rPr lang="en-US" u="sng" dirty="0"/>
              <a:t>Best prescription</a:t>
            </a:r>
            <a:r>
              <a:rPr lang="en-US" dirty="0"/>
              <a:t>: a combination of scheduled oral acetaminophen (10-15 mg/kg/dose every 6 hours; max 75 mg/kg/day) alternating with ibuprofen (4-10 mg/kg/dose every 6 hours; max 40 mg/kg/day) with a small amount of opioid as needed. Calculate these doses also using</a:t>
            </a:r>
            <a:r>
              <a:rPr lang="en-US" baseline="0" dirty="0"/>
              <a:t> </a:t>
            </a:r>
            <a:r>
              <a:rPr lang="en-US" dirty="0"/>
              <a:t>ideal body weight, do not exceed maximum dose, and be aware</a:t>
            </a:r>
            <a:r>
              <a:rPr lang="en-US" baseline="0" dirty="0"/>
              <a:t> of the possible presence of additional acetaminophen in proprietary mixtures</a:t>
            </a:r>
            <a:r>
              <a:rPr lang="en-US" dirty="0"/>
              <a:t>.</a:t>
            </a:r>
          </a:p>
          <a:p>
            <a:pPr marL="0" indent="0">
              <a:buNone/>
            </a:pPr>
            <a:endParaRPr lang="en-US" dirty="0"/>
          </a:p>
        </p:txBody>
      </p:sp>
      <p:sp>
        <p:nvSpPr>
          <p:cNvPr id="4" name="Slide Number Placeholder 3"/>
          <p:cNvSpPr>
            <a:spLocks noGrp="1"/>
          </p:cNvSpPr>
          <p:nvPr>
            <p:ph type="sldNum" sz="quarter" idx="10"/>
          </p:nvPr>
        </p:nvSpPr>
        <p:spPr/>
        <p:txBody>
          <a:bodyPr/>
          <a:lstStyle/>
          <a:p>
            <a:pPr lvl="0"/>
            <a:fld id="{EC8865D8-FEE9-4276-B0C3-B20C57C6647B}" type="slidenum">
              <a:rPr lang="en-US" smtClean="0"/>
              <a:pPr lvl="0"/>
              <a:t>29</a:t>
            </a:fld>
            <a:endParaRPr lang="en-US"/>
          </a:p>
        </p:txBody>
      </p:sp>
    </p:spTree>
    <p:extLst>
      <p:ext uri="{BB962C8B-B14F-4D97-AF65-F5344CB8AC3E}">
        <p14:creationId xmlns:p14="http://schemas.microsoft.com/office/powerpoint/2010/main" val="182787804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1100" y="706438"/>
            <a:ext cx="4648200" cy="3486150"/>
          </a:xfrm>
        </p:spPr>
      </p:sp>
      <p:sp>
        <p:nvSpPr>
          <p:cNvPr id="3" name="Notes Placeholder 2"/>
          <p:cNvSpPr>
            <a:spLocks noGrp="1"/>
          </p:cNvSpPr>
          <p:nvPr>
            <p:ph type="body" idx="1"/>
          </p:nvPr>
        </p:nvSpPr>
        <p:spPr/>
        <p:txBody>
          <a:bodyPr/>
          <a:lstStyle/>
          <a:p>
            <a:r>
              <a:rPr lang="en-US" dirty="0"/>
              <a:t>AT is such a common operation that it is easy not to take it seriously.  But children do die or have serious brain injuries after this operation.  These complications are twice as likely to happen to children than to adults and are usually airway-related.</a:t>
            </a:r>
          </a:p>
        </p:txBody>
      </p:sp>
      <p:sp>
        <p:nvSpPr>
          <p:cNvPr id="4" name="Slide Number Placeholder 3"/>
          <p:cNvSpPr>
            <a:spLocks noGrp="1"/>
          </p:cNvSpPr>
          <p:nvPr>
            <p:ph type="sldNum" sz="quarter" idx="10"/>
          </p:nvPr>
        </p:nvSpPr>
        <p:spPr/>
        <p:txBody>
          <a:bodyPr/>
          <a:lstStyle/>
          <a:p>
            <a:pPr lvl="0"/>
            <a:fld id="{EC8865D8-FEE9-4276-B0C3-B20C57C6647B}" type="slidenum">
              <a:rPr lang="en-US" smtClean="0"/>
              <a:pPr lvl="0"/>
              <a:t>3</a:t>
            </a:fld>
            <a:endParaRPr lang="en-US"/>
          </a:p>
        </p:txBody>
      </p:sp>
    </p:spTree>
    <p:extLst>
      <p:ext uri="{BB962C8B-B14F-4D97-AF65-F5344CB8AC3E}">
        <p14:creationId xmlns:p14="http://schemas.microsoft.com/office/powerpoint/2010/main" val="4046526396"/>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Most patients have less SDB after AT.  It takes a while for the throat to heal and even longer for the respiratory control system to become normal. </a:t>
            </a:r>
          </a:p>
          <a:p>
            <a:r>
              <a:rPr lang="en-US" dirty="0"/>
              <a:t>Children who still have SDB need further evaluation and treatment.</a:t>
            </a:r>
          </a:p>
        </p:txBody>
      </p:sp>
      <p:sp>
        <p:nvSpPr>
          <p:cNvPr id="4" name="Slide Number Placeholder 3"/>
          <p:cNvSpPr>
            <a:spLocks noGrp="1"/>
          </p:cNvSpPr>
          <p:nvPr>
            <p:ph type="sldNum" sz="quarter" idx="10"/>
          </p:nvPr>
        </p:nvSpPr>
        <p:spPr/>
        <p:txBody>
          <a:bodyPr/>
          <a:lstStyle/>
          <a:p>
            <a:pPr lvl="0"/>
            <a:fld id="{EC8865D8-FEE9-4276-B0C3-B20C57C6647B}" type="slidenum">
              <a:rPr lang="en-US" smtClean="0"/>
              <a:pPr lvl="0"/>
              <a:t>30</a:t>
            </a:fld>
            <a:endParaRPr lang="en-US"/>
          </a:p>
        </p:txBody>
      </p:sp>
    </p:spTree>
    <p:extLst>
      <p:ext uri="{BB962C8B-B14F-4D97-AF65-F5344CB8AC3E}">
        <p14:creationId xmlns:p14="http://schemas.microsoft.com/office/powerpoint/2010/main" val="4155315220"/>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a:t>
            </a:r>
            <a:r>
              <a:rPr lang="en-US" baseline="0" dirty="0"/>
              <a:t> patient has multiple anesthetic risk factors: </a:t>
            </a:r>
          </a:p>
          <a:p>
            <a:pPr marL="342900" indent="-342900">
              <a:buFontTx/>
              <a:buChar char="-"/>
            </a:pPr>
            <a:r>
              <a:rPr lang="en-US" baseline="0" dirty="0"/>
              <a:t>Trisomy 21 (Down Syndrome) (craniofacial anomalies, </a:t>
            </a:r>
            <a:r>
              <a:rPr lang="en-US" baseline="0" dirty="0" err="1"/>
              <a:t>hypotonia</a:t>
            </a:r>
            <a:r>
              <a:rPr lang="en-US" baseline="0" dirty="0"/>
              <a:t>, large tongue, possible </a:t>
            </a:r>
            <a:r>
              <a:rPr lang="en-US" baseline="0" dirty="0" err="1"/>
              <a:t>cranio</a:t>
            </a:r>
            <a:r>
              <a:rPr lang="en-US" baseline="0" dirty="0"/>
              <a:t>-cervical junction abnormality, developmental delay)</a:t>
            </a:r>
          </a:p>
          <a:p>
            <a:pPr marL="342900" indent="-342900">
              <a:buFontTx/>
              <a:buChar char="-"/>
            </a:pPr>
            <a:r>
              <a:rPr lang="en-US" baseline="0" dirty="0"/>
              <a:t>Obesity </a:t>
            </a:r>
          </a:p>
          <a:p>
            <a:pPr marL="342900" indent="-342900">
              <a:buFontTx/>
              <a:buChar char="-"/>
            </a:pPr>
            <a:r>
              <a:rPr lang="en-US" baseline="0" dirty="0"/>
              <a:t>Age</a:t>
            </a:r>
          </a:p>
          <a:p>
            <a:pPr marL="342900" indent="-342900">
              <a:buFontTx/>
              <a:buChar char="-"/>
            </a:pPr>
            <a:r>
              <a:rPr lang="en-US" baseline="0" dirty="0"/>
              <a:t>Documented Severe Sleep Apnea </a:t>
            </a:r>
          </a:p>
          <a:p>
            <a:pPr marL="342900" indent="-342900">
              <a:buFontTx/>
              <a:buChar char="-"/>
            </a:pPr>
            <a:endParaRPr lang="en-US" baseline="0" dirty="0"/>
          </a:p>
          <a:p>
            <a:pPr marL="0" indent="0">
              <a:buFontTx/>
              <a:buNone/>
            </a:pPr>
            <a:r>
              <a:rPr lang="en-US" u="sng" baseline="0" dirty="0"/>
              <a:t>Considerations</a:t>
            </a:r>
          </a:p>
          <a:p>
            <a:pPr marL="0" indent="0">
              <a:buFontTx/>
              <a:buNone/>
            </a:pPr>
            <a:r>
              <a:rPr lang="en-US" baseline="0" dirty="0"/>
              <a:t>1) This patient would require admission for continuous pulse oximetry in accordance w/ AAO-HNS guidelines.</a:t>
            </a:r>
          </a:p>
          <a:p>
            <a:pPr marL="0" indent="0">
              <a:buFontTx/>
              <a:buNone/>
            </a:pPr>
            <a:r>
              <a:rPr lang="en-US" baseline="0" dirty="0"/>
              <a:t>2) A cervical x-ray is suggested for children with Trisomy 21 (over the age of 3 years) due to the high incidence of </a:t>
            </a:r>
            <a:r>
              <a:rPr lang="en-US" baseline="0" dirty="0" err="1"/>
              <a:t>cranio</a:t>
            </a:r>
            <a:r>
              <a:rPr lang="en-US" baseline="0" dirty="0"/>
              <a:t>-cervical junction instability in this patient population and the need for neck extension while performing surgery.  (If instability is detected, neurosurgical consultation in suggested prior to performing surgery).</a:t>
            </a:r>
          </a:p>
          <a:p>
            <a:pPr marL="0" indent="0">
              <a:buFontTx/>
              <a:buNone/>
            </a:pPr>
            <a:r>
              <a:rPr lang="en-US" baseline="0" dirty="0"/>
              <a:t>3) Children with Trisomy 21 can often be uncooperative and premedication may be considered.  However, the most commonly used premedication is a benzodiazepine, which may decrease pharyngeal tone and increase the risk of hypoventilation.  Therefore other categories of premedication should be considered in this patient population (</a:t>
            </a:r>
            <a:r>
              <a:rPr lang="en-US" baseline="0" dirty="0" err="1"/>
              <a:t>eg</a:t>
            </a:r>
            <a:r>
              <a:rPr lang="en-US" baseline="0" dirty="0"/>
              <a:t>. </a:t>
            </a:r>
            <a:r>
              <a:rPr lang="en-US" baseline="0" dirty="0" err="1"/>
              <a:t>dexmedetomidine</a:t>
            </a:r>
            <a:r>
              <a:rPr lang="en-US" baseline="0" dirty="0"/>
              <a:t>, ketamine).</a:t>
            </a:r>
          </a:p>
          <a:p>
            <a:pPr marL="0" indent="0">
              <a:buFontTx/>
              <a:buNone/>
            </a:pPr>
            <a:r>
              <a:rPr lang="en-US" baseline="0" dirty="0"/>
              <a:t>4) The high incidence of subglottic stenosis in patients with Trisomy 21 should be considered prior to selecting the proper endotracheal tube size.   LMA can be considered, but the risk of LMA dislodgement is higher in this type of surgery.  Coordination with the surgeon is crucial.  Finally, intraoperative laryngospasm is possible when using an LMA.</a:t>
            </a:r>
          </a:p>
          <a:p>
            <a:pPr marL="0" indent="0">
              <a:buFontTx/>
              <a:buNone/>
            </a:pPr>
            <a:r>
              <a:rPr lang="en-US" baseline="0" dirty="0"/>
              <a:t>5) Consider multimodal analgesia (acetaminophen, </a:t>
            </a:r>
            <a:r>
              <a:rPr lang="en-US" baseline="0" dirty="0" err="1"/>
              <a:t>dexmedetomidine</a:t>
            </a:r>
            <a:r>
              <a:rPr lang="en-US" baseline="0" dirty="0"/>
              <a:t>, ketamine, local infiltration) and judicious use of narcotics. </a:t>
            </a:r>
            <a:endParaRPr lang="en-US" dirty="0"/>
          </a:p>
        </p:txBody>
      </p:sp>
      <p:sp>
        <p:nvSpPr>
          <p:cNvPr id="4" name="Slide Number Placeholder 3"/>
          <p:cNvSpPr>
            <a:spLocks noGrp="1"/>
          </p:cNvSpPr>
          <p:nvPr>
            <p:ph type="sldNum" sz="quarter" idx="10"/>
          </p:nvPr>
        </p:nvSpPr>
        <p:spPr/>
        <p:txBody>
          <a:bodyPr/>
          <a:lstStyle/>
          <a:p>
            <a:pPr lvl="0"/>
            <a:fld id="{EC8865D8-FEE9-4276-B0C3-B20C57C6647B}" type="slidenum">
              <a:rPr lang="en-US" smtClean="0"/>
              <a:pPr lvl="0"/>
              <a:t>31</a:t>
            </a:fld>
            <a:endParaRPr lang="en-US"/>
          </a:p>
        </p:txBody>
      </p:sp>
    </p:spTree>
    <p:extLst>
      <p:ext uri="{BB962C8B-B14F-4D97-AF65-F5344CB8AC3E}">
        <p14:creationId xmlns:p14="http://schemas.microsoft.com/office/powerpoint/2010/main" val="3324495018"/>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2014 ASA guidelines are really helpful and easily available with an online search.</a:t>
            </a:r>
          </a:p>
          <a:p>
            <a:pPr marL="457200" indent="-457200">
              <a:buAutoNum type="arabicPeriod"/>
            </a:pPr>
            <a:r>
              <a:rPr lang="en-US" dirty="0"/>
              <a:t>Agree on a multidisciplinary plan for evaluation and management of patients with OSAS.</a:t>
            </a:r>
          </a:p>
          <a:p>
            <a:pPr marL="457200" indent="-457200">
              <a:buAutoNum type="arabicPeriod"/>
            </a:pPr>
            <a:r>
              <a:rPr lang="en-US" dirty="0"/>
              <a:t>Have them recover on their side. Use continuous pulse oximetry watched by a person. Children have died in the hospital after AT if no one is available to watch the pulse </a:t>
            </a:r>
            <a:r>
              <a:rPr lang="en-US" dirty="0" err="1"/>
              <a:t>oximeter</a:t>
            </a:r>
            <a:r>
              <a:rPr lang="en-US" dirty="0"/>
              <a:t> </a:t>
            </a:r>
            <a:r>
              <a:rPr lang="en-US"/>
              <a:t>and help </a:t>
            </a:r>
            <a:r>
              <a:rPr lang="en-US" dirty="0"/>
              <a:t>if the child has a problem.</a:t>
            </a:r>
          </a:p>
          <a:p>
            <a:pPr marL="457200" indent="-457200">
              <a:buAutoNum type="arabicPeriod"/>
            </a:pPr>
            <a:r>
              <a:rPr lang="en-US" dirty="0"/>
              <a:t>Make sure the child can breathe well while they are asleep breathing air.  If not, intervene!</a:t>
            </a:r>
          </a:p>
        </p:txBody>
      </p:sp>
      <p:sp>
        <p:nvSpPr>
          <p:cNvPr id="4" name="Slide Number Placeholder 3"/>
          <p:cNvSpPr>
            <a:spLocks noGrp="1"/>
          </p:cNvSpPr>
          <p:nvPr>
            <p:ph type="sldNum" sz="quarter" idx="10"/>
          </p:nvPr>
        </p:nvSpPr>
        <p:spPr/>
        <p:txBody>
          <a:bodyPr/>
          <a:lstStyle/>
          <a:p>
            <a:pPr lvl="0"/>
            <a:fld id="{EC8865D8-FEE9-4276-B0C3-B20C57C6647B}" type="slidenum">
              <a:rPr lang="en-US" smtClean="0"/>
              <a:pPr lvl="0"/>
              <a:t>32</a:t>
            </a:fld>
            <a:endParaRPr lang="en-US"/>
          </a:p>
        </p:txBody>
      </p:sp>
    </p:spTree>
    <p:extLst>
      <p:ext uri="{BB962C8B-B14F-4D97-AF65-F5344CB8AC3E}">
        <p14:creationId xmlns:p14="http://schemas.microsoft.com/office/powerpoint/2010/main" val="2096189532"/>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lvl="0"/>
            <a:fld id="{EC8865D8-FEE9-4276-B0C3-B20C57C6647B}" type="slidenum">
              <a:rPr lang="en-US" smtClean="0"/>
              <a:pPr lvl="0"/>
              <a:t>33</a:t>
            </a:fld>
            <a:endParaRPr lang="en-US"/>
          </a:p>
        </p:txBody>
      </p:sp>
    </p:spTree>
    <p:extLst>
      <p:ext uri="{BB962C8B-B14F-4D97-AF65-F5344CB8AC3E}">
        <p14:creationId xmlns:p14="http://schemas.microsoft.com/office/powerpoint/2010/main" val="3992195373"/>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lvl="0"/>
            <a:fld id="{EC8865D8-FEE9-4276-B0C3-B20C57C6647B}" type="slidenum">
              <a:rPr lang="en-US" smtClean="0"/>
              <a:pPr lvl="0"/>
              <a:t>34</a:t>
            </a:fld>
            <a:endParaRPr lang="en-US"/>
          </a:p>
        </p:txBody>
      </p:sp>
    </p:spTree>
    <p:extLst>
      <p:ext uri="{BB962C8B-B14F-4D97-AF65-F5344CB8AC3E}">
        <p14:creationId xmlns:p14="http://schemas.microsoft.com/office/powerpoint/2010/main" val="3098074416"/>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lvl="0"/>
            <a:fld id="{EC8865D8-FEE9-4276-B0C3-B20C57C6647B}" type="slidenum">
              <a:rPr lang="en-US" smtClean="0"/>
              <a:pPr lvl="0"/>
              <a:t>35</a:t>
            </a:fld>
            <a:endParaRPr lang="en-US"/>
          </a:p>
        </p:txBody>
      </p:sp>
    </p:spTree>
    <p:extLst>
      <p:ext uri="{BB962C8B-B14F-4D97-AF65-F5344CB8AC3E}">
        <p14:creationId xmlns:p14="http://schemas.microsoft.com/office/powerpoint/2010/main" val="3670035719"/>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lvl="0"/>
            <a:fld id="{EC8865D8-FEE9-4276-B0C3-B20C57C6647B}" type="slidenum">
              <a:rPr lang="en-US" smtClean="0"/>
              <a:pPr lvl="0"/>
              <a:t>36</a:t>
            </a:fld>
            <a:endParaRPr lang="en-US"/>
          </a:p>
        </p:txBody>
      </p:sp>
    </p:spTree>
    <p:extLst>
      <p:ext uri="{BB962C8B-B14F-4D97-AF65-F5344CB8AC3E}">
        <p14:creationId xmlns:p14="http://schemas.microsoft.com/office/powerpoint/2010/main" val="553185314"/>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lvl="0"/>
            <a:fld id="{EC8865D8-FEE9-4276-B0C3-B20C57C6647B}" type="slidenum">
              <a:rPr lang="en-US" smtClean="0"/>
              <a:pPr lvl="0"/>
              <a:t>37</a:t>
            </a:fld>
            <a:endParaRPr lang="en-US"/>
          </a:p>
        </p:txBody>
      </p:sp>
    </p:spTree>
    <p:extLst>
      <p:ext uri="{BB962C8B-B14F-4D97-AF65-F5344CB8AC3E}">
        <p14:creationId xmlns:p14="http://schemas.microsoft.com/office/powerpoint/2010/main" val="87133493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All the major US regulatory bodies have created practice guidelines for AT. These guidelines are available online and are updated regularly.</a:t>
            </a:r>
          </a:p>
        </p:txBody>
      </p:sp>
      <p:sp>
        <p:nvSpPr>
          <p:cNvPr id="4" name="Slide Number Placeholder 3"/>
          <p:cNvSpPr>
            <a:spLocks noGrp="1"/>
          </p:cNvSpPr>
          <p:nvPr>
            <p:ph type="sldNum" sz="quarter" idx="10"/>
          </p:nvPr>
        </p:nvSpPr>
        <p:spPr/>
        <p:txBody>
          <a:bodyPr/>
          <a:lstStyle/>
          <a:p>
            <a:pPr lvl="0"/>
            <a:fld id="{EC8865D8-FEE9-4276-B0C3-B20C57C6647B}" type="slidenum">
              <a:rPr lang="en-US" smtClean="0"/>
              <a:pPr lvl="0"/>
              <a:t>4</a:t>
            </a:fld>
            <a:endParaRPr lang="en-US"/>
          </a:p>
        </p:txBody>
      </p:sp>
    </p:spTree>
    <p:extLst>
      <p:ext uri="{BB962C8B-B14F-4D97-AF65-F5344CB8AC3E}">
        <p14:creationId xmlns:p14="http://schemas.microsoft.com/office/powerpoint/2010/main" val="317590134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most common reason that a child needs AT is that they have problems breathing while they are asleep. The general name for this is sleep-disordered breathing (SDB). When SDB becomes severe it is known as obstructive sleep apnea syndrome (OSAS). This is the group that is most likely to have problems during and after surgery. </a:t>
            </a:r>
          </a:p>
          <a:p>
            <a:r>
              <a:rPr lang="en-US" dirty="0"/>
              <a:t>The other reasons for AT are different kinds of infections.</a:t>
            </a:r>
          </a:p>
          <a:p>
            <a:pPr marL="215999" marR="0" indent="-215999" defTabSz="914400" rtl="0" eaLnBrk="1" fontAlgn="auto" latinLnBrk="0" hangingPunct="0">
              <a:lnSpc>
                <a:spcPct val="100000"/>
              </a:lnSpc>
              <a:spcBef>
                <a:spcPts val="0"/>
              </a:spcBef>
              <a:spcAft>
                <a:spcPts val="0"/>
              </a:spcAft>
              <a:buClrTx/>
              <a:buSzTx/>
              <a:buFontTx/>
              <a:buNone/>
              <a:tabLst/>
              <a:defRPr/>
            </a:pPr>
            <a:endParaRPr lang="en-US" dirty="0"/>
          </a:p>
          <a:p>
            <a:pPr marL="215999" marR="0" indent="-215999" defTabSz="914400" rtl="0" eaLnBrk="1" fontAlgn="auto" latinLnBrk="0" hangingPunct="0">
              <a:lnSpc>
                <a:spcPct val="100000"/>
              </a:lnSpc>
              <a:spcBef>
                <a:spcPts val="0"/>
              </a:spcBef>
              <a:spcAft>
                <a:spcPts val="0"/>
              </a:spcAft>
              <a:buClrTx/>
              <a:buSzTx/>
              <a:buFontTx/>
              <a:buNone/>
              <a:tabLst/>
              <a:defRPr/>
            </a:pPr>
            <a:r>
              <a:rPr lang="en-US" dirty="0"/>
              <a:t>Quinsy</a:t>
            </a:r>
            <a:r>
              <a:rPr lang="en-US" baseline="0" dirty="0"/>
              <a:t> is a complication of tonsillitis in which an abscess forms </a:t>
            </a:r>
            <a:r>
              <a:rPr lang="en-US" dirty="0"/>
              <a:t>around the tonsil</a:t>
            </a:r>
            <a:r>
              <a:rPr lang="en-US" baseline="0" dirty="0"/>
              <a:t>.</a:t>
            </a:r>
            <a:endParaRPr lang="en-US" dirty="0"/>
          </a:p>
          <a:p>
            <a:endParaRPr lang="en-US" dirty="0"/>
          </a:p>
        </p:txBody>
      </p:sp>
      <p:sp>
        <p:nvSpPr>
          <p:cNvPr id="4" name="Slide Number Placeholder 3"/>
          <p:cNvSpPr>
            <a:spLocks noGrp="1"/>
          </p:cNvSpPr>
          <p:nvPr>
            <p:ph type="sldNum" sz="quarter" idx="10"/>
          </p:nvPr>
        </p:nvSpPr>
        <p:spPr/>
        <p:txBody>
          <a:bodyPr/>
          <a:lstStyle/>
          <a:p>
            <a:pPr lvl="0"/>
            <a:fld id="{EC8865D8-FEE9-4276-B0C3-B20C57C6647B}" type="slidenum">
              <a:rPr lang="en-US" smtClean="0"/>
              <a:pPr lvl="0"/>
              <a:t>5</a:t>
            </a:fld>
            <a:endParaRPr lang="en-US"/>
          </a:p>
        </p:txBody>
      </p:sp>
    </p:spTree>
    <p:extLst>
      <p:ext uri="{BB962C8B-B14F-4D97-AF65-F5344CB8AC3E}">
        <p14:creationId xmlns:p14="http://schemas.microsoft.com/office/powerpoint/2010/main" val="235045929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Sleeping children can have partial airway obstruction (snoring) that can progress to complete obstruction (apnea, often followed by gasping).</a:t>
            </a:r>
          </a:p>
        </p:txBody>
      </p:sp>
      <p:sp>
        <p:nvSpPr>
          <p:cNvPr id="4" name="Slide Number Placeholder 3"/>
          <p:cNvSpPr>
            <a:spLocks noGrp="1"/>
          </p:cNvSpPr>
          <p:nvPr>
            <p:ph type="sldNum" sz="quarter" idx="10"/>
          </p:nvPr>
        </p:nvSpPr>
        <p:spPr/>
        <p:txBody>
          <a:bodyPr/>
          <a:lstStyle/>
          <a:p>
            <a:pPr lvl="0"/>
            <a:fld id="{EC8865D8-FEE9-4276-B0C3-B20C57C6647B}" type="slidenum">
              <a:rPr lang="en-US" smtClean="0"/>
              <a:pPr lvl="0"/>
              <a:t>6</a:t>
            </a:fld>
            <a:endParaRPr lang="en-US"/>
          </a:p>
        </p:txBody>
      </p:sp>
    </p:spTree>
    <p:extLst>
      <p:ext uri="{BB962C8B-B14F-4D97-AF65-F5344CB8AC3E}">
        <p14:creationId xmlns:p14="http://schemas.microsoft.com/office/powerpoint/2010/main" val="110049928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SDB is not one thing.  Instead it is a series of conditions that exist between normal (no snoring, normal flow of air during sleep) and OSAS. Many (5-27%) children snore, but the snoring does not make their lives more difficult. If they have to work harder to breathe and get less oxygen, they sleep less well and start to have decreased SpO2 and increased CO2.  This results in increased inflammation throughout their bodies and is the full syndrome of OSAS.</a:t>
            </a:r>
          </a:p>
        </p:txBody>
      </p:sp>
      <p:sp>
        <p:nvSpPr>
          <p:cNvPr id="4" name="Slide Number Placeholder 3"/>
          <p:cNvSpPr>
            <a:spLocks noGrp="1"/>
          </p:cNvSpPr>
          <p:nvPr>
            <p:ph type="sldNum" sz="quarter" idx="10"/>
          </p:nvPr>
        </p:nvSpPr>
        <p:spPr/>
        <p:txBody>
          <a:bodyPr/>
          <a:lstStyle/>
          <a:p>
            <a:pPr lvl="0"/>
            <a:fld id="{EC8865D8-FEE9-4276-B0C3-B20C57C6647B}" type="slidenum">
              <a:rPr lang="en-US" smtClean="0"/>
              <a:pPr lvl="0"/>
              <a:t>7</a:t>
            </a:fld>
            <a:endParaRPr lang="en-US"/>
          </a:p>
        </p:txBody>
      </p:sp>
    </p:spTree>
    <p:extLst>
      <p:ext uri="{BB962C8B-B14F-4D97-AF65-F5344CB8AC3E}">
        <p14:creationId xmlns:p14="http://schemas.microsoft.com/office/powerpoint/2010/main" val="132447593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Here are some symptoms of OSAS.  You should ask about breathing disturbances, night time symptoms and daytime symptoms.</a:t>
            </a:r>
          </a:p>
        </p:txBody>
      </p:sp>
      <p:sp>
        <p:nvSpPr>
          <p:cNvPr id="4" name="Slide Number Placeholder 3"/>
          <p:cNvSpPr>
            <a:spLocks noGrp="1"/>
          </p:cNvSpPr>
          <p:nvPr>
            <p:ph type="sldNum" sz="quarter" idx="10"/>
          </p:nvPr>
        </p:nvSpPr>
        <p:spPr/>
        <p:txBody>
          <a:bodyPr/>
          <a:lstStyle/>
          <a:p>
            <a:pPr lvl="0"/>
            <a:fld id="{EC8865D8-FEE9-4276-B0C3-B20C57C6647B}" type="slidenum">
              <a:rPr lang="en-US" smtClean="0"/>
              <a:pPr lvl="0"/>
              <a:t>8</a:t>
            </a:fld>
            <a:endParaRPr lang="en-US"/>
          </a:p>
        </p:txBody>
      </p:sp>
    </p:spTree>
    <p:extLst>
      <p:ext uri="{BB962C8B-B14F-4D97-AF65-F5344CB8AC3E}">
        <p14:creationId xmlns:p14="http://schemas.microsoft.com/office/powerpoint/2010/main" val="417225730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It is easy to evaluate tonsil size on physical examination. This exam should be done on all children coming for anesthesia. If the tonsils are larger than half of the space between the anterior tonsillar pillars, they fit the definition of tonsillar hypertrophy. Other things like the bony structure of the face and the child’s muscle tone are also important, but tonsil size is a very good place to start thinking about signs of SDB.</a:t>
            </a:r>
          </a:p>
        </p:txBody>
      </p:sp>
      <p:sp>
        <p:nvSpPr>
          <p:cNvPr id="4" name="Slide Number Placeholder 3"/>
          <p:cNvSpPr>
            <a:spLocks noGrp="1"/>
          </p:cNvSpPr>
          <p:nvPr>
            <p:ph type="sldNum" sz="quarter" idx="10"/>
          </p:nvPr>
        </p:nvSpPr>
        <p:spPr/>
        <p:txBody>
          <a:bodyPr/>
          <a:lstStyle/>
          <a:p>
            <a:pPr lvl="0"/>
            <a:fld id="{EC8865D8-FEE9-4276-B0C3-B20C57C6647B}" type="slidenum">
              <a:rPr lang="en-US" smtClean="0"/>
              <a:pPr lvl="0"/>
              <a:t>9</a:t>
            </a:fld>
            <a:endParaRPr lang="en-US"/>
          </a:p>
        </p:txBody>
      </p:sp>
    </p:spTree>
    <p:extLst>
      <p:ext uri="{BB962C8B-B14F-4D97-AF65-F5344CB8AC3E}">
        <p14:creationId xmlns:p14="http://schemas.microsoft.com/office/powerpoint/2010/main" val="2480350556"/>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4168757" y="1237198"/>
            <a:ext cx="4651790" cy="1786673"/>
          </a:xfrm>
        </p:spPr>
        <p:txBody>
          <a:bodyPr anchor="b"/>
          <a:lstStyle>
            <a:lvl1pPr algn="ctr">
              <a:defRPr sz="6614"/>
            </a:lvl1pPr>
          </a:lstStyle>
          <a:p>
            <a:r>
              <a:rPr lang="en-US"/>
              <a:t>Click to edit Master title style</a:t>
            </a:r>
            <a:endParaRPr lang="en-US" dirty="0"/>
          </a:p>
        </p:txBody>
      </p:sp>
      <p:sp>
        <p:nvSpPr>
          <p:cNvPr id="3" name="Subtitle 2"/>
          <p:cNvSpPr>
            <a:spLocks noGrp="1"/>
          </p:cNvSpPr>
          <p:nvPr>
            <p:ph type="subTitle" idx="1"/>
          </p:nvPr>
        </p:nvSpPr>
        <p:spPr>
          <a:xfrm>
            <a:off x="4168757" y="3430413"/>
            <a:ext cx="4621473" cy="1140391"/>
          </a:xfrm>
        </p:spPr>
        <p:txBody>
          <a:bodyPr/>
          <a:lstStyle>
            <a:lvl1pPr marL="0" indent="0" algn="ctr">
              <a:buNone/>
              <a:defRPr sz="2646"/>
            </a:lvl1pPr>
            <a:lvl2pPr marL="503972" indent="0" algn="ctr">
              <a:buNone/>
              <a:defRPr sz="2205"/>
            </a:lvl2pPr>
            <a:lvl3pPr marL="1007943" indent="0" algn="ctr">
              <a:buNone/>
              <a:defRPr sz="1984"/>
            </a:lvl3pPr>
            <a:lvl4pPr marL="1511915" indent="0" algn="ctr">
              <a:buNone/>
              <a:defRPr sz="1764"/>
            </a:lvl4pPr>
            <a:lvl5pPr marL="2015886" indent="0" algn="ctr">
              <a:buNone/>
              <a:defRPr sz="1764"/>
            </a:lvl5pPr>
            <a:lvl6pPr marL="2519858" indent="0" algn="ctr">
              <a:buNone/>
              <a:defRPr sz="1764"/>
            </a:lvl6pPr>
            <a:lvl7pPr marL="3023829" indent="0" algn="ctr">
              <a:buNone/>
              <a:defRPr sz="1764"/>
            </a:lvl7pPr>
            <a:lvl8pPr marL="3527801" indent="0" algn="ctr">
              <a:buNone/>
              <a:defRPr sz="1764"/>
            </a:lvl8pPr>
            <a:lvl9pPr marL="4031772" indent="0" algn="ctr">
              <a:buNone/>
              <a:defRPr sz="1764"/>
            </a:lvl9pPr>
          </a:lstStyle>
          <a:p>
            <a:r>
              <a:rPr lang="en-US"/>
              <a:t>Click to edit Master subtitle style</a:t>
            </a:r>
          </a:p>
        </p:txBody>
      </p:sp>
      <p:sp>
        <p:nvSpPr>
          <p:cNvPr id="6" name="Slide Number Placeholder 5"/>
          <p:cNvSpPr>
            <a:spLocks noGrp="1"/>
          </p:cNvSpPr>
          <p:nvPr>
            <p:ph type="sldNum" sz="quarter" idx="12"/>
          </p:nvPr>
        </p:nvSpPr>
        <p:spPr/>
        <p:txBody>
          <a:bodyPr/>
          <a:lstStyle/>
          <a:p>
            <a:pPr defTabSz="1007943"/>
            <a:fld id="{4E63A49E-25BD-984C-BD05-59AE97DE79DB}" type="slidenum">
              <a:rPr lang="en-US" smtClean="0">
                <a:solidFill>
                  <a:prstClr val="black">
                    <a:tint val="75000"/>
                  </a:prstClr>
                </a:solidFill>
              </a:rPr>
              <a:pPr defTabSz="1007943"/>
              <a:t>‹#›</a:t>
            </a:fld>
            <a:endParaRPr lang="en-US">
              <a:solidFill>
                <a:prstClr val="black">
                  <a:tint val="75000"/>
                </a:prstClr>
              </a:solidFill>
            </a:endParaRPr>
          </a:p>
        </p:txBody>
      </p:sp>
      <p:pic>
        <p:nvPicPr>
          <p:cNvPr id="9" name="Picture 2" descr="http://images.clipartpanda.com/world-clipart-png-globe-hi.png"/>
          <p:cNvPicPr>
            <a:picLocks noChangeAspect="1" noChangeArrowheads="1"/>
          </p:cNvPicPr>
          <p:nvPr userDrawn="1"/>
        </p:nvPicPr>
        <p:blipFill>
          <a:blip r:embed="rId2">
            <a:duotone>
              <a:prstClr val="black"/>
              <a:schemeClr val="accent1">
                <a:tint val="45000"/>
                <a:satMod val="400000"/>
              </a:schemeClr>
            </a:duotone>
            <a:extLst>
              <a:ext uri="{28A0092B-C50C-407E-A947-70E740481C1C}">
                <a14:useLocalDpi xmlns:a14="http://schemas.microsoft.com/office/drawing/2010/main" val="0"/>
              </a:ext>
            </a:extLst>
          </a:blip>
          <a:srcRect/>
          <a:stretch>
            <a:fillRect/>
          </a:stretch>
        </p:blipFill>
        <p:spPr bwMode="auto">
          <a:xfrm>
            <a:off x="26251" y="173242"/>
            <a:ext cx="4116255" cy="4088384"/>
          </a:xfrm>
          <a:prstGeom prst="rect">
            <a:avLst/>
          </a:prstGeom>
          <a:noFill/>
          <a:extLst>
            <a:ext uri="{909E8E84-426E-40DD-AFC4-6F175D3DCCD1}">
              <a14:hiddenFill xmlns:a14="http://schemas.microsoft.com/office/drawing/2010/main">
                <a:solidFill>
                  <a:srgbClr val="FFFFFF"/>
                </a:solidFill>
              </a14:hiddenFill>
            </a:ext>
          </a:extLst>
        </p:spPr>
      </p:pic>
      <p:sp>
        <p:nvSpPr>
          <p:cNvPr id="12" name="Rectangle 4"/>
          <p:cNvSpPr/>
          <p:nvPr userDrawn="1"/>
        </p:nvSpPr>
        <p:spPr>
          <a:xfrm flipV="1">
            <a:off x="0" y="3359856"/>
            <a:ext cx="10080625" cy="4199819"/>
          </a:xfrm>
          <a:custGeom>
            <a:avLst/>
            <a:gdLst>
              <a:gd name="connsiteX0" fmla="*/ 0 w 9144000"/>
              <a:gd name="connsiteY0" fmla="*/ 0 h 381000"/>
              <a:gd name="connsiteX1" fmla="*/ 9144000 w 9144000"/>
              <a:gd name="connsiteY1" fmla="*/ 0 h 381000"/>
              <a:gd name="connsiteX2" fmla="*/ 9144000 w 9144000"/>
              <a:gd name="connsiteY2" fmla="*/ 381000 h 381000"/>
              <a:gd name="connsiteX3" fmla="*/ 0 w 9144000"/>
              <a:gd name="connsiteY3" fmla="*/ 381000 h 381000"/>
              <a:gd name="connsiteX4" fmla="*/ 0 w 9144000"/>
              <a:gd name="connsiteY4" fmla="*/ 0 h 381000"/>
              <a:gd name="connsiteX0" fmla="*/ 0 w 9144000"/>
              <a:gd name="connsiteY0" fmla="*/ 0 h 414866"/>
              <a:gd name="connsiteX1" fmla="*/ 9144000 w 9144000"/>
              <a:gd name="connsiteY1" fmla="*/ 0 h 414866"/>
              <a:gd name="connsiteX2" fmla="*/ 9144000 w 9144000"/>
              <a:gd name="connsiteY2" fmla="*/ 381000 h 414866"/>
              <a:gd name="connsiteX3" fmla="*/ 0 w 9144000"/>
              <a:gd name="connsiteY3" fmla="*/ 381000 h 414866"/>
              <a:gd name="connsiteX4" fmla="*/ 0 w 9144000"/>
              <a:gd name="connsiteY4" fmla="*/ 0 h 414866"/>
              <a:gd name="connsiteX0" fmla="*/ 0 w 9144000"/>
              <a:gd name="connsiteY0" fmla="*/ 0 h 424543"/>
              <a:gd name="connsiteX1" fmla="*/ 9144000 w 9144000"/>
              <a:gd name="connsiteY1" fmla="*/ 0 h 424543"/>
              <a:gd name="connsiteX2" fmla="*/ 9144000 w 9144000"/>
              <a:gd name="connsiteY2" fmla="*/ 381000 h 424543"/>
              <a:gd name="connsiteX3" fmla="*/ 0 w 9144000"/>
              <a:gd name="connsiteY3" fmla="*/ 381000 h 424543"/>
              <a:gd name="connsiteX4" fmla="*/ 0 w 9144000"/>
              <a:gd name="connsiteY4" fmla="*/ 0 h 424543"/>
              <a:gd name="connsiteX0" fmla="*/ 0 w 9203376"/>
              <a:gd name="connsiteY0" fmla="*/ 0 h 580162"/>
              <a:gd name="connsiteX1" fmla="*/ 9144000 w 9203376"/>
              <a:gd name="connsiteY1" fmla="*/ 0 h 580162"/>
              <a:gd name="connsiteX2" fmla="*/ 9203376 w 9203376"/>
              <a:gd name="connsiteY2" fmla="*/ 559130 h 580162"/>
              <a:gd name="connsiteX3" fmla="*/ 0 w 9203376"/>
              <a:gd name="connsiteY3" fmla="*/ 381000 h 580162"/>
              <a:gd name="connsiteX4" fmla="*/ 0 w 9203376"/>
              <a:gd name="connsiteY4" fmla="*/ 0 h 580162"/>
              <a:gd name="connsiteX0" fmla="*/ 0 w 9203376"/>
              <a:gd name="connsiteY0" fmla="*/ 0 h 559130"/>
              <a:gd name="connsiteX1" fmla="*/ 9144000 w 9203376"/>
              <a:gd name="connsiteY1" fmla="*/ 0 h 559130"/>
              <a:gd name="connsiteX2" fmla="*/ 9203376 w 9203376"/>
              <a:gd name="connsiteY2" fmla="*/ 559130 h 559130"/>
              <a:gd name="connsiteX3" fmla="*/ 0 w 9203376"/>
              <a:gd name="connsiteY3" fmla="*/ 381000 h 559130"/>
              <a:gd name="connsiteX4" fmla="*/ 0 w 9203376"/>
              <a:gd name="connsiteY4" fmla="*/ 0 h 559130"/>
              <a:gd name="connsiteX0" fmla="*/ 0 w 9144000"/>
              <a:gd name="connsiteY0" fmla="*/ 0 h 677883"/>
              <a:gd name="connsiteX1" fmla="*/ 9144000 w 9144000"/>
              <a:gd name="connsiteY1" fmla="*/ 0 h 677883"/>
              <a:gd name="connsiteX2" fmla="*/ 9143999 w 9144000"/>
              <a:gd name="connsiteY2" fmla="*/ 677883 h 677883"/>
              <a:gd name="connsiteX3" fmla="*/ 0 w 9144000"/>
              <a:gd name="connsiteY3" fmla="*/ 381000 h 677883"/>
              <a:gd name="connsiteX4" fmla="*/ 0 w 9144000"/>
              <a:gd name="connsiteY4" fmla="*/ 0 h 677883"/>
              <a:gd name="connsiteX0" fmla="*/ 0 w 9144000"/>
              <a:gd name="connsiteY0" fmla="*/ 0 h 677883"/>
              <a:gd name="connsiteX1" fmla="*/ 9144000 w 9144000"/>
              <a:gd name="connsiteY1" fmla="*/ 0 h 677883"/>
              <a:gd name="connsiteX2" fmla="*/ 9143999 w 9144000"/>
              <a:gd name="connsiteY2" fmla="*/ 677883 h 677883"/>
              <a:gd name="connsiteX3" fmla="*/ 0 w 9144000"/>
              <a:gd name="connsiteY3" fmla="*/ 381000 h 677883"/>
              <a:gd name="connsiteX4" fmla="*/ 0 w 9144000"/>
              <a:gd name="connsiteY4" fmla="*/ 0 h 677883"/>
              <a:gd name="connsiteX0" fmla="*/ 0 w 9167750"/>
              <a:gd name="connsiteY0" fmla="*/ 0 h 1141020"/>
              <a:gd name="connsiteX1" fmla="*/ 9144000 w 9167750"/>
              <a:gd name="connsiteY1" fmla="*/ 0 h 1141020"/>
              <a:gd name="connsiteX2" fmla="*/ 9167750 w 9167750"/>
              <a:gd name="connsiteY2" fmla="*/ 1141020 h 1141020"/>
              <a:gd name="connsiteX3" fmla="*/ 0 w 9167750"/>
              <a:gd name="connsiteY3" fmla="*/ 381000 h 1141020"/>
              <a:gd name="connsiteX4" fmla="*/ 0 w 9167750"/>
              <a:gd name="connsiteY4" fmla="*/ 0 h 1141020"/>
              <a:gd name="connsiteX0" fmla="*/ 0 w 9167750"/>
              <a:gd name="connsiteY0" fmla="*/ 0 h 1141020"/>
              <a:gd name="connsiteX1" fmla="*/ 9144000 w 9167750"/>
              <a:gd name="connsiteY1" fmla="*/ 0 h 1141020"/>
              <a:gd name="connsiteX2" fmla="*/ 9167750 w 9167750"/>
              <a:gd name="connsiteY2" fmla="*/ 1141020 h 1141020"/>
              <a:gd name="connsiteX3" fmla="*/ 0 w 9167750"/>
              <a:gd name="connsiteY3" fmla="*/ 381000 h 1141020"/>
              <a:gd name="connsiteX4" fmla="*/ 0 w 9167750"/>
              <a:gd name="connsiteY4" fmla="*/ 0 h 1141020"/>
              <a:gd name="connsiteX0" fmla="*/ 0 w 9167750"/>
              <a:gd name="connsiteY0" fmla="*/ 0 h 1141020"/>
              <a:gd name="connsiteX1" fmla="*/ 9144000 w 9167750"/>
              <a:gd name="connsiteY1" fmla="*/ 0 h 1141020"/>
              <a:gd name="connsiteX2" fmla="*/ 9167750 w 9167750"/>
              <a:gd name="connsiteY2" fmla="*/ 1141020 h 1141020"/>
              <a:gd name="connsiteX3" fmla="*/ 23750 w 9167750"/>
              <a:gd name="connsiteY3" fmla="*/ 95993 h 1141020"/>
              <a:gd name="connsiteX4" fmla="*/ 0 w 9167750"/>
              <a:gd name="connsiteY4" fmla="*/ 0 h 1141020"/>
              <a:gd name="connsiteX0" fmla="*/ 0 w 9144000"/>
              <a:gd name="connsiteY0" fmla="*/ 0 h 1176646"/>
              <a:gd name="connsiteX1" fmla="*/ 9144000 w 9144000"/>
              <a:gd name="connsiteY1" fmla="*/ 0 h 1176646"/>
              <a:gd name="connsiteX2" fmla="*/ 9132124 w 9144000"/>
              <a:gd name="connsiteY2" fmla="*/ 1176646 h 1176646"/>
              <a:gd name="connsiteX3" fmla="*/ 23750 w 9144000"/>
              <a:gd name="connsiteY3" fmla="*/ 95993 h 1176646"/>
              <a:gd name="connsiteX4" fmla="*/ 0 w 9144000"/>
              <a:gd name="connsiteY4" fmla="*/ 0 h 117664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6646">
                <a:moveTo>
                  <a:pt x="0" y="0"/>
                </a:moveTo>
                <a:lnTo>
                  <a:pt x="9144000" y="0"/>
                </a:lnTo>
                <a:cubicBezTo>
                  <a:pt x="9144000" y="127000"/>
                  <a:pt x="9132124" y="1049646"/>
                  <a:pt x="9132124" y="1176646"/>
                </a:cubicBezTo>
                <a:cubicBezTo>
                  <a:pt x="9123217" y="3957"/>
                  <a:pt x="3071750" y="95993"/>
                  <a:pt x="23750" y="95993"/>
                </a:cubicBezTo>
                <a:lnTo>
                  <a:pt x="0" y="0"/>
                </a:lnTo>
                <a:close/>
              </a:path>
            </a:pathLst>
          </a:cu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1007943" rtl="0" eaLnBrk="1" fontAlgn="auto" latinLnBrk="0" hangingPunct="1">
              <a:lnSpc>
                <a:spcPct val="100000"/>
              </a:lnSpc>
              <a:spcBef>
                <a:spcPts val="0"/>
              </a:spcBef>
              <a:spcAft>
                <a:spcPts val="0"/>
              </a:spcAft>
              <a:buClrTx/>
              <a:buSzTx/>
              <a:buFontTx/>
              <a:buNone/>
              <a:tabLst/>
              <a:defRPr/>
            </a:pPr>
            <a:endParaRPr kumimoji="0" lang="en-US" sz="1984"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13" name="Picture 12"/>
          <p:cNvPicPr>
            <a:picLocks noChangeAspect="1"/>
          </p:cNvPicPr>
          <p:nvPr userDrawn="1"/>
        </p:nvPicPr>
        <p:blipFill rotWithShape="1">
          <a:blip r:embed="rId3" cstate="print">
            <a:extLst>
              <a:ext uri="{28A0092B-C50C-407E-A947-70E740481C1C}">
                <a14:useLocalDpi xmlns:a14="http://schemas.microsoft.com/office/drawing/2010/main" val="0"/>
              </a:ext>
            </a:extLst>
          </a:blip>
          <a:srcRect l="6351" t="16883" r="8327"/>
          <a:stretch/>
        </p:blipFill>
        <p:spPr>
          <a:xfrm>
            <a:off x="5040313" y="5459765"/>
            <a:ext cx="3713166" cy="1763924"/>
          </a:xfrm>
          <a:prstGeom prst="rect">
            <a:avLst/>
          </a:prstGeom>
          <a:ln>
            <a:solidFill>
              <a:schemeClr val="tx2">
                <a:lumMod val="50000"/>
              </a:schemeClr>
            </a:solidFill>
          </a:ln>
        </p:spPr>
      </p:pic>
    </p:spTree>
    <p:extLst>
      <p:ext uri="{BB962C8B-B14F-4D97-AF65-F5344CB8AC3E}">
        <p14:creationId xmlns:p14="http://schemas.microsoft.com/office/powerpoint/2010/main" val="35004957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pPr defTabSz="1007943"/>
            <a:fld id="{75754632-50C4-6042-BF0D-689D8DA2E976}" type="datetimeFigureOut">
              <a:rPr lang="en-US" smtClean="0">
                <a:solidFill>
                  <a:prstClr val="black">
                    <a:tint val="75000"/>
                  </a:prstClr>
                </a:solidFill>
              </a:rPr>
              <a:pPr defTabSz="1007943"/>
              <a:t>7/5/18</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pPr defTabSz="1007943"/>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pPr defTabSz="1007943"/>
            <a:fld id="{4E63A49E-25BD-984C-BD05-59AE97DE79DB}" type="slidenum">
              <a:rPr lang="en-US" smtClean="0">
                <a:solidFill>
                  <a:prstClr val="black">
                    <a:tint val="75000"/>
                  </a:prstClr>
                </a:solidFill>
              </a:rPr>
              <a:pPr defTabSz="1007943"/>
              <a:t>‹#›</a:t>
            </a:fld>
            <a:endParaRPr lang="en-US">
              <a:solidFill>
                <a:prstClr val="black">
                  <a:tint val="75000"/>
                </a:prstClr>
              </a:solidFill>
            </a:endParaRPr>
          </a:p>
        </p:txBody>
      </p:sp>
      <p:sp>
        <p:nvSpPr>
          <p:cNvPr id="7" name="Rectangle 4"/>
          <p:cNvSpPr/>
          <p:nvPr userDrawn="1"/>
        </p:nvSpPr>
        <p:spPr>
          <a:xfrm>
            <a:off x="0" y="2"/>
            <a:ext cx="10080625" cy="1297034"/>
          </a:xfrm>
          <a:custGeom>
            <a:avLst/>
            <a:gdLst>
              <a:gd name="connsiteX0" fmla="*/ 0 w 9144000"/>
              <a:gd name="connsiteY0" fmla="*/ 0 h 381000"/>
              <a:gd name="connsiteX1" fmla="*/ 9144000 w 9144000"/>
              <a:gd name="connsiteY1" fmla="*/ 0 h 381000"/>
              <a:gd name="connsiteX2" fmla="*/ 9144000 w 9144000"/>
              <a:gd name="connsiteY2" fmla="*/ 381000 h 381000"/>
              <a:gd name="connsiteX3" fmla="*/ 0 w 9144000"/>
              <a:gd name="connsiteY3" fmla="*/ 381000 h 381000"/>
              <a:gd name="connsiteX4" fmla="*/ 0 w 9144000"/>
              <a:gd name="connsiteY4" fmla="*/ 0 h 381000"/>
              <a:gd name="connsiteX0" fmla="*/ 0 w 9144000"/>
              <a:gd name="connsiteY0" fmla="*/ 0 h 414866"/>
              <a:gd name="connsiteX1" fmla="*/ 9144000 w 9144000"/>
              <a:gd name="connsiteY1" fmla="*/ 0 h 414866"/>
              <a:gd name="connsiteX2" fmla="*/ 9144000 w 9144000"/>
              <a:gd name="connsiteY2" fmla="*/ 381000 h 414866"/>
              <a:gd name="connsiteX3" fmla="*/ 0 w 9144000"/>
              <a:gd name="connsiteY3" fmla="*/ 381000 h 414866"/>
              <a:gd name="connsiteX4" fmla="*/ 0 w 9144000"/>
              <a:gd name="connsiteY4" fmla="*/ 0 h 414866"/>
              <a:gd name="connsiteX0" fmla="*/ 0 w 9144000"/>
              <a:gd name="connsiteY0" fmla="*/ 0 h 424543"/>
              <a:gd name="connsiteX1" fmla="*/ 9144000 w 9144000"/>
              <a:gd name="connsiteY1" fmla="*/ 0 h 424543"/>
              <a:gd name="connsiteX2" fmla="*/ 9144000 w 9144000"/>
              <a:gd name="connsiteY2" fmla="*/ 381000 h 424543"/>
              <a:gd name="connsiteX3" fmla="*/ 0 w 9144000"/>
              <a:gd name="connsiteY3" fmla="*/ 381000 h 424543"/>
              <a:gd name="connsiteX4" fmla="*/ 0 w 9144000"/>
              <a:gd name="connsiteY4" fmla="*/ 0 h 424543"/>
              <a:gd name="connsiteX0" fmla="*/ 0 w 9203376"/>
              <a:gd name="connsiteY0" fmla="*/ 0 h 580162"/>
              <a:gd name="connsiteX1" fmla="*/ 9144000 w 9203376"/>
              <a:gd name="connsiteY1" fmla="*/ 0 h 580162"/>
              <a:gd name="connsiteX2" fmla="*/ 9203376 w 9203376"/>
              <a:gd name="connsiteY2" fmla="*/ 559130 h 580162"/>
              <a:gd name="connsiteX3" fmla="*/ 0 w 9203376"/>
              <a:gd name="connsiteY3" fmla="*/ 381000 h 580162"/>
              <a:gd name="connsiteX4" fmla="*/ 0 w 9203376"/>
              <a:gd name="connsiteY4" fmla="*/ 0 h 580162"/>
              <a:gd name="connsiteX0" fmla="*/ 0 w 9203376"/>
              <a:gd name="connsiteY0" fmla="*/ 0 h 559130"/>
              <a:gd name="connsiteX1" fmla="*/ 9144000 w 9203376"/>
              <a:gd name="connsiteY1" fmla="*/ 0 h 559130"/>
              <a:gd name="connsiteX2" fmla="*/ 9203376 w 9203376"/>
              <a:gd name="connsiteY2" fmla="*/ 559130 h 559130"/>
              <a:gd name="connsiteX3" fmla="*/ 0 w 9203376"/>
              <a:gd name="connsiteY3" fmla="*/ 381000 h 559130"/>
              <a:gd name="connsiteX4" fmla="*/ 0 w 9203376"/>
              <a:gd name="connsiteY4" fmla="*/ 0 h 559130"/>
              <a:gd name="connsiteX0" fmla="*/ 0 w 9144000"/>
              <a:gd name="connsiteY0" fmla="*/ 0 h 677883"/>
              <a:gd name="connsiteX1" fmla="*/ 9144000 w 9144000"/>
              <a:gd name="connsiteY1" fmla="*/ 0 h 677883"/>
              <a:gd name="connsiteX2" fmla="*/ 9143999 w 9144000"/>
              <a:gd name="connsiteY2" fmla="*/ 677883 h 677883"/>
              <a:gd name="connsiteX3" fmla="*/ 0 w 9144000"/>
              <a:gd name="connsiteY3" fmla="*/ 381000 h 677883"/>
              <a:gd name="connsiteX4" fmla="*/ 0 w 9144000"/>
              <a:gd name="connsiteY4" fmla="*/ 0 h 677883"/>
              <a:gd name="connsiteX0" fmla="*/ 0 w 9144000"/>
              <a:gd name="connsiteY0" fmla="*/ 0 h 677883"/>
              <a:gd name="connsiteX1" fmla="*/ 9144000 w 9144000"/>
              <a:gd name="connsiteY1" fmla="*/ 0 h 677883"/>
              <a:gd name="connsiteX2" fmla="*/ 9143999 w 9144000"/>
              <a:gd name="connsiteY2" fmla="*/ 677883 h 677883"/>
              <a:gd name="connsiteX3" fmla="*/ 0 w 9144000"/>
              <a:gd name="connsiteY3" fmla="*/ 381000 h 677883"/>
              <a:gd name="connsiteX4" fmla="*/ 0 w 9144000"/>
              <a:gd name="connsiteY4" fmla="*/ 0 h 677883"/>
              <a:gd name="connsiteX0" fmla="*/ 0 w 9167750"/>
              <a:gd name="connsiteY0" fmla="*/ 0 h 1141020"/>
              <a:gd name="connsiteX1" fmla="*/ 9144000 w 9167750"/>
              <a:gd name="connsiteY1" fmla="*/ 0 h 1141020"/>
              <a:gd name="connsiteX2" fmla="*/ 9167750 w 9167750"/>
              <a:gd name="connsiteY2" fmla="*/ 1141020 h 1141020"/>
              <a:gd name="connsiteX3" fmla="*/ 0 w 9167750"/>
              <a:gd name="connsiteY3" fmla="*/ 381000 h 1141020"/>
              <a:gd name="connsiteX4" fmla="*/ 0 w 9167750"/>
              <a:gd name="connsiteY4" fmla="*/ 0 h 1141020"/>
              <a:gd name="connsiteX0" fmla="*/ 0 w 9167750"/>
              <a:gd name="connsiteY0" fmla="*/ 0 h 1141020"/>
              <a:gd name="connsiteX1" fmla="*/ 9144000 w 9167750"/>
              <a:gd name="connsiteY1" fmla="*/ 0 h 1141020"/>
              <a:gd name="connsiteX2" fmla="*/ 9167750 w 9167750"/>
              <a:gd name="connsiteY2" fmla="*/ 1141020 h 1141020"/>
              <a:gd name="connsiteX3" fmla="*/ 0 w 9167750"/>
              <a:gd name="connsiteY3" fmla="*/ 381000 h 1141020"/>
              <a:gd name="connsiteX4" fmla="*/ 0 w 9167750"/>
              <a:gd name="connsiteY4" fmla="*/ 0 h 1141020"/>
              <a:gd name="connsiteX0" fmla="*/ 0 w 9167750"/>
              <a:gd name="connsiteY0" fmla="*/ 0 h 1141020"/>
              <a:gd name="connsiteX1" fmla="*/ 9144000 w 9167750"/>
              <a:gd name="connsiteY1" fmla="*/ 0 h 1141020"/>
              <a:gd name="connsiteX2" fmla="*/ 9167750 w 9167750"/>
              <a:gd name="connsiteY2" fmla="*/ 1141020 h 1141020"/>
              <a:gd name="connsiteX3" fmla="*/ 23750 w 9167750"/>
              <a:gd name="connsiteY3" fmla="*/ 95993 h 1141020"/>
              <a:gd name="connsiteX4" fmla="*/ 0 w 9167750"/>
              <a:gd name="connsiteY4" fmla="*/ 0 h 1141020"/>
              <a:gd name="connsiteX0" fmla="*/ 0 w 9144000"/>
              <a:gd name="connsiteY0" fmla="*/ 0 h 1176646"/>
              <a:gd name="connsiteX1" fmla="*/ 9144000 w 9144000"/>
              <a:gd name="connsiteY1" fmla="*/ 0 h 1176646"/>
              <a:gd name="connsiteX2" fmla="*/ 9132124 w 9144000"/>
              <a:gd name="connsiteY2" fmla="*/ 1176646 h 1176646"/>
              <a:gd name="connsiteX3" fmla="*/ 23750 w 9144000"/>
              <a:gd name="connsiteY3" fmla="*/ 95993 h 1176646"/>
              <a:gd name="connsiteX4" fmla="*/ 0 w 9144000"/>
              <a:gd name="connsiteY4" fmla="*/ 0 h 117664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6646">
                <a:moveTo>
                  <a:pt x="0" y="0"/>
                </a:moveTo>
                <a:lnTo>
                  <a:pt x="9144000" y="0"/>
                </a:lnTo>
                <a:cubicBezTo>
                  <a:pt x="9144000" y="127000"/>
                  <a:pt x="9132124" y="1049646"/>
                  <a:pt x="9132124" y="1176646"/>
                </a:cubicBezTo>
                <a:cubicBezTo>
                  <a:pt x="9123217" y="3957"/>
                  <a:pt x="3071750" y="95993"/>
                  <a:pt x="23750" y="95993"/>
                </a:cubicBezTo>
                <a:lnTo>
                  <a:pt x="0" y="0"/>
                </a:lnTo>
                <a:close/>
              </a:path>
            </a:pathLst>
          </a:cu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1007943" rtl="0" eaLnBrk="1" fontAlgn="auto" latinLnBrk="0" hangingPunct="1">
              <a:lnSpc>
                <a:spcPct val="100000"/>
              </a:lnSpc>
              <a:spcBef>
                <a:spcPts val="0"/>
              </a:spcBef>
              <a:spcAft>
                <a:spcPts val="0"/>
              </a:spcAft>
              <a:buClrTx/>
              <a:buSzTx/>
              <a:buFontTx/>
              <a:buNone/>
              <a:tabLst/>
              <a:defRPr/>
            </a:pPr>
            <a:endParaRPr kumimoji="0" lang="en-US" sz="1984"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8" name="Picture 7" descr="http://images.clipartpanda.com/world-clipart-png-globe-hi.png"/>
          <p:cNvPicPr>
            <a:picLocks noChangeAspect="1" noChangeArrowheads="1"/>
          </p:cNvPicPr>
          <p:nvPr userDrawn="1"/>
        </p:nvPicPr>
        <p:blipFill>
          <a:blip r:embed="rId2" cstate="print">
            <a:duotone>
              <a:prstClr val="black"/>
              <a:schemeClr val="accent1">
                <a:tint val="45000"/>
                <a:satMod val="400000"/>
              </a:schemeClr>
            </a:duotone>
            <a:extLst>
              <a:ext uri="{28A0092B-C50C-407E-A947-70E740481C1C}">
                <a14:useLocalDpi xmlns:a14="http://schemas.microsoft.com/office/drawing/2010/main" val="0"/>
              </a:ext>
            </a:extLst>
          </a:blip>
          <a:srcRect/>
          <a:stretch>
            <a:fillRect/>
          </a:stretch>
        </p:blipFill>
        <p:spPr bwMode="auto">
          <a:xfrm>
            <a:off x="8400521" y="164616"/>
            <a:ext cx="1359902" cy="135069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779086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213948" y="402483"/>
            <a:ext cx="2173635" cy="640647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93043" y="402483"/>
            <a:ext cx="6352894" cy="6406475"/>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pPr defTabSz="1007943"/>
            <a:fld id="{75754632-50C4-6042-BF0D-689D8DA2E976}" type="datetimeFigureOut">
              <a:rPr lang="en-US" smtClean="0">
                <a:solidFill>
                  <a:prstClr val="black">
                    <a:tint val="75000"/>
                  </a:prstClr>
                </a:solidFill>
              </a:rPr>
              <a:pPr defTabSz="1007943"/>
              <a:t>7/5/18</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pPr defTabSz="1007943"/>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pPr defTabSz="1007943"/>
            <a:fld id="{4E63A49E-25BD-984C-BD05-59AE97DE79DB}" type="slidenum">
              <a:rPr lang="en-US" smtClean="0">
                <a:solidFill>
                  <a:prstClr val="black">
                    <a:tint val="75000"/>
                  </a:prstClr>
                </a:solidFill>
              </a:rPr>
              <a:pPr defTabSz="1007943"/>
              <a:t>‹#›</a:t>
            </a:fld>
            <a:endParaRPr lang="en-US">
              <a:solidFill>
                <a:prstClr val="black">
                  <a:tint val="75000"/>
                </a:prstClr>
              </a:solidFill>
            </a:endParaRPr>
          </a:p>
        </p:txBody>
      </p:sp>
      <p:sp>
        <p:nvSpPr>
          <p:cNvPr id="7" name="Rectangle 4"/>
          <p:cNvSpPr/>
          <p:nvPr userDrawn="1"/>
        </p:nvSpPr>
        <p:spPr>
          <a:xfrm>
            <a:off x="0" y="2"/>
            <a:ext cx="10080625" cy="1297034"/>
          </a:xfrm>
          <a:custGeom>
            <a:avLst/>
            <a:gdLst>
              <a:gd name="connsiteX0" fmla="*/ 0 w 9144000"/>
              <a:gd name="connsiteY0" fmla="*/ 0 h 381000"/>
              <a:gd name="connsiteX1" fmla="*/ 9144000 w 9144000"/>
              <a:gd name="connsiteY1" fmla="*/ 0 h 381000"/>
              <a:gd name="connsiteX2" fmla="*/ 9144000 w 9144000"/>
              <a:gd name="connsiteY2" fmla="*/ 381000 h 381000"/>
              <a:gd name="connsiteX3" fmla="*/ 0 w 9144000"/>
              <a:gd name="connsiteY3" fmla="*/ 381000 h 381000"/>
              <a:gd name="connsiteX4" fmla="*/ 0 w 9144000"/>
              <a:gd name="connsiteY4" fmla="*/ 0 h 381000"/>
              <a:gd name="connsiteX0" fmla="*/ 0 w 9144000"/>
              <a:gd name="connsiteY0" fmla="*/ 0 h 414866"/>
              <a:gd name="connsiteX1" fmla="*/ 9144000 w 9144000"/>
              <a:gd name="connsiteY1" fmla="*/ 0 h 414866"/>
              <a:gd name="connsiteX2" fmla="*/ 9144000 w 9144000"/>
              <a:gd name="connsiteY2" fmla="*/ 381000 h 414866"/>
              <a:gd name="connsiteX3" fmla="*/ 0 w 9144000"/>
              <a:gd name="connsiteY3" fmla="*/ 381000 h 414866"/>
              <a:gd name="connsiteX4" fmla="*/ 0 w 9144000"/>
              <a:gd name="connsiteY4" fmla="*/ 0 h 414866"/>
              <a:gd name="connsiteX0" fmla="*/ 0 w 9144000"/>
              <a:gd name="connsiteY0" fmla="*/ 0 h 424543"/>
              <a:gd name="connsiteX1" fmla="*/ 9144000 w 9144000"/>
              <a:gd name="connsiteY1" fmla="*/ 0 h 424543"/>
              <a:gd name="connsiteX2" fmla="*/ 9144000 w 9144000"/>
              <a:gd name="connsiteY2" fmla="*/ 381000 h 424543"/>
              <a:gd name="connsiteX3" fmla="*/ 0 w 9144000"/>
              <a:gd name="connsiteY3" fmla="*/ 381000 h 424543"/>
              <a:gd name="connsiteX4" fmla="*/ 0 w 9144000"/>
              <a:gd name="connsiteY4" fmla="*/ 0 h 424543"/>
              <a:gd name="connsiteX0" fmla="*/ 0 w 9203376"/>
              <a:gd name="connsiteY0" fmla="*/ 0 h 580162"/>
              <a:gd name="connsiteX1" fmla="*/ 9144000 w 9203376"/>
              <a:gd name="connsiteY1" fmla="*/ 0 h 580162"/>
              <a:gd name="connsiteX2" fmla="*/ 9203376 w 9203376"/>
              <a:gd name="connsiteY2" fmla="*/ 559130 h 580162"/>
              <a:gd name="connsiteX3" fmla="*/ 0 w 9203376"/>
              <a:gd name="connsiteY3" fmla="*/ 381000 h 580162"/>
              <a:gd name="connsiteX4" fmla="*/ 0 w 9203376"/>
              <a:gd name="connsiteY4" fmla="*/ 0 h 580162"/>
              <a:gd name="connsiteX0" fmla="*/ 0 w 9203376"/>
              <a:gd name="connsiteY0" fmla="*/ 0 h 559130"/>
              <a:gd name="connsiteX1" fmla="*/ 9144000 w 9203376"/>
              <a:gd name="connsiteY1" fmla="*/ 0 h 559130"/>
              <a:gd name="connsiteX2" fmla="*/ 9203376 w 9203376"/>
              <a:gd name="connsiteY2" fmla="*/ 559130 h 559130"/>
              <a:gd name="connsiteX3" fmla="*/ 0 w 9203376"/>
              <a:gd name="connsiteY3" fmla="*/ 381000 h 559130"/>
              <a:gd name="connsiteX4" fmla="*/ 0 w 9203376"/>
              <a:gd name="connsiteY4" fmla="*/ 0 h 559130"/>
              <a:gd name="connsiteX0" fmla="*/ 0 w 9144000"/>
              <a:gd name="connsiteY0" fmla="*/ 0 h 677883"/>
              <a:gd name="connsiteX1" fmla="*/ 9144000 w 9144000"/>
              <a:gd name="connsiteY1" fmla="*/ 0 h 677883"/>
              <a:gd name="connsiteX2" fmla="*/ 9143999 w 9144000"/>
              <a:gd name="connsiteY2" fmla="*/ 677883 h 677883"/>
              <a:gd name="connsiteX3" fmla="*/ 0 w 9144000"/>
              <a:gd name="connsiteY3" fmla="*/ 381000 h 677883"/>
              <a:gd name="connsiteX4" fmla="*/ 0 w 9144000"/>
              <a:gd name="connsiteY4" fmla="*/ 0 h 677883"/>
              <a:gd name="connsiteX0" fmla="*/ 0 w 9144000"/>
              <a:gd name="connsiteY0" fmla="*/ 0 h 677883"/>
              <a:gd name="connsiteX1" fmla="*/ 9144000 w 9144000"/>
              <a:gd name="connsiteY1" fmla="*/ 0 h 677883"/>
              <a:gd name="connsiteX2" fmla="*/ 9143999 w 9144000"/>
              <a:gd name="connsiteY2" fmla="*/ 677883 h 677883"/>
              <a:gd name="connsiteX3" fmla="*/ 0 w 9144000"/>
              <a:gd name="connsiteY3" fmla="*/ 381000 h 677883"/>
              <a:gd name="connsiteX4" fmla="*/ 0 w 9144000"/>
              <a:gd name="connsiteY4" fmla="*/ 0 h 677883"/>
              <a:gd name="connsiteX0" fmla="*/ 0 w 9167750"/>
              <a:gd name="connsiteY0" fmla="*/ 0 h 1141020"/>
              <a:gd name="connsiteX1" fmla="*/ 9144000 w 9167750"/>
              <a:gd name="connsiteY1" fmla="*/ 0 h 1141020"/>
              <a:gd name="connsiteX2" fmla="*/ 9167750 w 9167750"/>
              <a:gd name="connsiteY2" fmla="*/ 1141020 h 1141020"/>
              <a:gd name="connsiteX3" fmla="*/ 0 w 9167750"/>
              <a:gd name="connsiteY3" fmla="*/ 381000 h 1141020"/>
              <a:gd name="connsiteX4" fmla="*/ 0 w 9167750"/>
              <a:gd name="connsiteY4" fmla="*/ 0 h 1141020"/>
              <a:gd name="connsiteX0" fmla="*/ 0 w 9167750"/>
              <a:gd name="connsiteY0" fmla="*/ 0 h 1141020"/>
              <a:gd name="connsiteX1" fmla="*/ 9144000 w 9167750"/>
              <a:gd name="connsiteY1" fmla="*/ 0 h 1141020"/>
              <a:gd name="connsiteX2" fmla="*/ 9167750 w 9167750"/>
              <a:gd name="connsiteY2" fmla="*/ 1141020 h 1141020"/>
              <a:gd name="connsiteX3" fmla="*/ 0 w 9167750"/>
              <a:gd name="connsiteY3" fmla="*/ 381000 h 1141020"/>
              <a:gd name="connsiteX4" fmla="*/ 0 w 9167750"/>
              <a:gd name="connsiteY4" fmla="*/ 0 h 1141020"/>
              <a:gd name="connsiteX0" fmla="*/ 0 w 9167750"/>
              <a:gd name="connsiteY0" fmla="*/ 0 h 1141020"/>
              <a:gd name="connsiteX1" fmla="*/ 9144000 w 9167750"/>
              <a:gd name="connsiteY1" fmla="*/ 0 h 1141020"/>
              <a:gd name="connsiteX2" fmla="*/ 9167750 w 9167750"/>
              <a:gd name="connsiteY2" fmla="*/ 1141020 h 1141020"/>
              <a:gd name="connsiteX3" fmla="*/ 23750 w 9167750"/>
              <a:gd name="connsiteY3" fmla="*/ 95993 h 1141020"/>
              <a:gd name="connsiteX4" fmla="*/ 0 w 9167750"/>
              <a:gd name="connsiteY4" fmla="*/ 0 h 1141020"/>
              <a:gd name="connsiteX0" fmla="*/ 0 w 9144000"/>
              <a:gd name="connsiteY0" fmla="*/ 0 h 1176646"/>
              <a:gd name="connsiteX1" fmla="*/ 9144000 w 9144000"/>
              <a:gd name="connsiteY1" fmla="*/ 0 h 1176646"/>
              <a:gd name="connsiteX2" fmla="*/ 9132124 w 9144000"/>
              <a:gd name="connsiteY2" fmla="*/ 1176646 h 1176646"/>
              <a:gd name="connsiteX3" fmla="*/ 23750 w 9144000"/>
              <a:gd name="connsiteY3" fmla="*/ 95993 h 1176646"/>
              <a:gd name="connsiteX4" fmla="*/ 0 w 9144000"/>
              <a:gd name="connsiteY4" fmla="*/ 0 h 117664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6646">
                <a:moveTo>
                  <a:pt x="0" y="0"/>
                </a:moveTo>
                <a:lnTo>
                  <a:pt x="9144000" y="0"/>
                </a:lnTo>
                <a:cubicBezTo>
                  <a:pt x="9144000" y="127000"/>
                  <a:pt x="9132124" y="1049646"/>
                  <a:pt x="9132124" y="1176646"/>
                </a:cubicBezTo>
                <a:cubicBezTo>
                  <a:pt x="9123217" y="3957"/>
                  <a:pt x="3071750" y="95993"/>
                  <a:pt x="23750" y="95993"/>
                </a:cubicBezTo>
                <a:lnTo>
                  <a:pt x="0" y="0"/>
                </a:lnTo>
                <a:close/>
              </a:path>
            </a:pathLst>
          </a:cu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1007943" rtl="0" eaLnBrk="1" fontAlgn="auto" latinLnBrk="0" hangingPunct="1">
              <a:lnSpc>
                <a:spcPct val="100000"/>
              </a:lnSpc>
              <a:spcBef>
                <a:spcPts val="0"/>
              </a:spcBef>
              <a:spcAft>
                <a:spcPts val="0"/>
              </a:spcAft>
              <a:buClrTx/>
              <a:buSzTx/>
              <a:buFontTx/>
              <a:buNone/>
              <a:tabLst/>
              <a:defRPr/>
            </a:pPr>
            <a:endParaRPr kumimoji="0" lang="en-US" sz="1984"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8" name="Picture 7" descr="http://images.clipartpanda.com/world-clipart-png-globe-hi.png"/>
          <p:cNvPicPr>
            <a:picLocks noChangeAspect="1" noChangeArrowheads="1"/>
          </p:cNvPicPr>
          <p:nvPr userDrawn="1"/>
        </p:nvPicPr>
        <p:blipFill>
          <a:blip r:embed="rId2" cstate="print">
            <a:duotone>
              <a:prstClr val="black"/>
              <a:schemeClr val="accent1">
                <a:tint val="45000"/>
                <a:satMod val="400000"/>
              </a:schemeClr>
            </a:duotone>
            <a:extLst>
              <a:ext uri="{28A0092B-C50C-407E-A947-70E740481C1C}">
                <a14:useLocalDpi xmlns:a14="http://schemas.microsoft.com/office/drawing/2010/main" val="0"/>
              </a:ext>
            </a:extLst>
          </a:blip>
          <a:srcRect/>
          <a:stretch>
            <a:fillRect/>
          </a:stretch>
        </p:blipFill>
        <p:spPr bwMode="auto">
          <a:xfrm>
            <a:off x="8400521" y="164616"/>
            <a:ext cx="1359902" cy="135069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6642871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4168757" y="1237198"/>
            <a:ext cx="4651790" cy="1786673"/>
          </a:xfrm>
        </p:spPr>
        <p:txBody>
          <a:bodyPr anchor="b"/>
          <a:lstStyle>
            <a:lvl1pPr algn="ctr">
              <a:defRPr sz="6614"/>
            </a:lvl1pPr>
          </a:lstStyle>
          <a:p>
            <a:r>
              <a:rPr lang="en-US"/>
              <a:t>Click to edit Master title style</a:t>
            </a:r>
            <a:endParaRPr lang="en-US" dirty="0"/>
          </a:p>
        </p:txBody>
      </p:sp>
      <p:sp>
        <p:nvSpPr>
          <p:cNvPr id="3" name="Subtitle 2"/>
          <p:cNvSpPr>
            <a:spLocks noGrp="1"/>
          </p:cNvSpPr>
          <p:nvPr>
            <p:ph type="subTitle" idx="1"/>
          </p:nvPr>
        </p:nvSpPr>
        <p:spPr>
          <a:xfrm>
            <a:off x="4168757" y="3430413"/>
            <a:ext cx="4621473" cy="1140391"/>
          </a:xfrm>
        </p:spPr>
        <p:txBody>
          <a:bodyPr/>
          <a:lstStyle>
            <a:lvl1pPr marL="0" indent="0" algn="ctr">
              <a:buNone/>
              <a:defRPr sz="2646"/>
            </a:lvl1pPr>
            <a:lvl2pPr marL="503972" indent="0" algn="ctr">
              <a:buNone/>
              <a:defRPr sz="2205"/>
            </a:lvl2pPr>
            <a:lvl3pPr marL="1007943" indent="0" algn="ctr">
              <a:buNone/>
              <a:defRPr sz="1984"/>
            </a:lvl3pPr>
            <a:lvl4pPr marL="1511915" indent="0" algn="ctr">
              <a:buNone/>
              <a:defRPr sz="1764"/>
            </a:lvl4pPr>
            <a:lvl5pPr marL="2015886" indent="0" algn="ctr">
              <a:buNone/>
              <a:defRPr sz="1764"/>
            </a:lvl5pPr>
            <a:lvl6pPr marL="2519858" indent="0" algn="ctr">
              <a:buNone/>
              <a:defRPr sz="1764"/>
            </a:lvl6pPr>
            <a:lvl7pPr marL="3023829" indent="0" algn="ctr">
              <a:buNone/>
              <a:defRPr sz="1764"/>
            </a:lvl7pPr>
            <a:lvl8pPr marL="3527801" indent="0" algn="ctr">
              <a:buNone/>
              <a:defRPr sz="1764"/>
            </a:lvl8pPr>
            <a:lvl9pPr marL="4031772" indent="0" algn="ctr">
              <a:buNone/>
              <a:defRPr sz="1764"/>
            </a:lvl9pPr>
          </a:lstStyle>
          <a:p>
            <a:r>
              <a:rPr lang="en-US"/>
              <a:t>Click to edit Master subtitle style</a:t>
            </a:r>
          </a:p>
        </p:txBody>
      </p:sp>
      <p:sp>
        <p:nvSpPr>
          <p:cNvPr id="6" name="Slide Number Placeholder 5"/>
          <p:cNvSpPr>
            <a:spLocks noGrp="1"/>
          </p:cNvSpPr>
          <p:nvPr>
            <p:ph type="sldNum" sz="quarter" idx="12"/>
          </p:nvPr>
        </p:nvSpPr>
        <p:spPr/>
        <p:txBody>
          <a:bodyPr/>
          <a:lstStyle/>
          <a:p>
            <a:pPr defTabSz="1007943"/>
            <a:fld id="{4E63A49E-25BD-984C-BD05-59AE97DE79DB}" type="slidenum">
              <a:rPr lang="en-US" smtClean="0">
                <a:solidFill>
                  <a:prstClr val="black">
                    <a:tint val="75000"/>
                  </a:prstClr>
                </a:solidFill>
              </a:rPr>
              <a:pPr defTabSz="1007943"/>
              <a:t>‹#›</a:t>
            </a:fld>
            <a:endParaRPr lang="en-US">
              <a:solidFill>
                <a:prstClr val="black">
                  <a:tint val="75000"/>
                </a:prstClr>
              </a:solidFill>
            </a:endParaRPr>
          </a:p>
        </p:txBody>
      </p:sp>
      <p:pic>
        <p:nvPicPr>
          <p:cNvPr id="9" name="Picture 2" descr="http://images.clipartpanda.com/world-clipart-png-globe-hi.png"/>
          <p:cNvPicPr>
            <a:picLocks noChangeAspect="1" noChangeArrowheads="1"/>
          </p:cNvPicPr>
          <p:nvPr userDrawn="1"/>
        </p:nvPicPr>
        <p:blipFill>
          <a:blip r:embed="rId2">
            <a:duotone>
              <a:prstClr val="black"/>
              <a:schemeClr val="accent1">
                <a:tint val="45000"/>
                <a:satMod val="400000"/>
              </a:schemeClr>
            </a:duotone>
            <a:extLst>
              <a:ext uri="{28A0092B-C50C-407E-A947-70E740481C1C}">
                <a14:useLocalDpi xmlns:a14="http://schemas.microsoft.com/office/drawing/2010/main" val="0"/>
              </a:ext>
            </a:extLst>
          </a:blip>
          <a:srcRect/>
          <a:stretch>
            <a:fillRect/>
          </a:stretch>
        </p:blipFill>
        <p:spPr bwMode="auto">
          <a:xfrm>
            <a:off x="26251" y="173242"/>
            <a:ext cx="4116255" cy="4088384"/>
          </a:xfrm>
          <a:prstGeom prst="rect">
            <a:avLst/>
          </a:prstGeom>
          <a:noFill/>
          <a:extLst>
            <a:ext uri="{909E8E84-426E-40DD-AFC4-6F175D3DCCD1}">
              <a14:hiddenFill xmlns:a14="http://schemas.microsoft.com/office/drawing/2010/main">
                <a:solidFill>
                  <a:srgbClr val="FFFFFF"/>
                </a:solidFill>
              </a14:hiddenFill>
            </a:ext>
          </a:extLst>
        </p:spPr>
      </p:pic>
      <p:sp>
        <p:nvSpPr>
          <p:cNvPr id="12" name="Rectangle 4"/>
          <p:cNvSpPr/>
          <p:nvPr userDrawn="1"/>
        </p:nvSpPr>
        <p:spPr>
          <a:xfrm flipV="1">
            <a:off x="0" y="3359856"/>
            <a:ext cx="10080625" cy="4199819"/>
          </a:xfrm>
          <a:custGeom>
            <a:avLst/>
            <a:gdLst>
              <a:gd name="connsiteX0" fmla="*/ 0 w 9144000"/>
              <a:gd name="connsiteY0" fmla="*/ 0 h 381000"/>
              <a:gd name="connsiteX1" fmla="*/ 9144000 w 9144000"/>
              <a:gd name="connsiteY1" fmla="*/ 0 h 381000"/>
              <a:gd name="connsiteX2" fmla="*/ 9144000 w 9144000"/>
              <a:gd name="connsiteY2" fmla="*/ 381000 h 381000"/>
              <a:gd name="connsiteX3" fmla="*/ 0 w 9144000"/>
              <a:gd name="connsiteY3" fmla="*/ 381000 h 381000"/>
              <a:gd name="connsiteX4" fmla="*/ 0 w 9144000"/>
              <a:gd name="connsiteY4" fmla="*/ 0 h 381000"/>
              <a:gd name="connsiteX0" fmla="*/ 0 w 9144000"/>
              <a:gd name="connsiteY0" fmla="*/ 0 h 414866"/>
              <a:gd name="connsiteX1" fmla="*/ 9144000 w 9144000"/>
              <a:gd name="connsiteY1" fmla="*/ 0 h 414866"/>
              <a:gd name="connsiteX2" fmla="*/ 9144000 w 9144000"/>
              <a:gd name="connsiteY2" fmla="*/ 381000 h 414866"/>
              <a:gd name="connsiteX3" fmla="*/ 0 w 9144000"/>
              <a:gd name="connsiteY3" fmla="*/ 381000 h 414866"/>
              <a:gd name="connsiteX4" fmla="*/ 0 w 9144000"/>
              <a:gd name="connsiteY4" fmla="*/ 0 h 414866"/>
              <a:gd name="connsiteX0" fmla="*/ 0 w 9144000"/>
              <a:gd name="connsiteY0" fmla="*/ 0 h 424543"/>
              <a:gd name="connsiteX1" fmla="*/ 9144000 w 9144000"/>
              <a:gd name="connsiteY1" fmla="*/ 0 h 424543"/>
              <a:gd name="connsiteX2" fmla="*/ 9144000 w 9144000"/>
              <a:gd name="connsiteY2" fmla="*/ 381000 h 424543"/>
              <a:gd name="connsiteX3" fmla="*/ 0 w 9144000"/>
              <a:gd name="connsiteY3" fmla="*/ 381000 h 424543"/>
              <a:gd name="connsiteX4" fmla="*/ 0 w 9144000"/>
              <a:gd name="connsiteY4" fmla="*/ 0 h 424543"/>
              <a:gd name="connsiteX0" fmla="*/ 0 w 9203376"/>
              <a:gd name="connsiteY0" fmla="*/ 0 h 580162"/>
              <a:gd name="connsiteX1" fmla="*/ 9144000 w 9203376"/>
              <a:gd name="connsiteY1" fmla="*/ 0 h 580162"/>
              <a:gd name="connsiteX2" fmla="*/ 9203376 w 9203376"/>
              <a:gd name="connsiteY2" fmla="*/ 559130 h 580162"/>
              <a:gd name="connsiteX3" fmla="*/ 0 w 9203376"/>
              <a:gd name="connsiteY3" fmla="*/ 381000 h 580162"/>
              <a:gd name="connsiteX4" fmla="*/ 0 w 9203376"/>
              <a:gd name="connsiteY4" fmla="*/ 0 h 580162"/>
              <a:gd name="connsiteX0" fmla="*/ 0 w 9203376"/>
              <a:gd name="connsiteY0" fmla="*/ 0 h 559130"/>
              <a:gd name="connsiteX1" fmla="*/ 9144000 w 9203376"/>
              <a:gd name="connsiteY1" fmla="*/ 0 h 559130"/>
              <a:gd name="connsiteX2" fmla="*/ 9203376 w 9203376"/>
              <a:gd name="connsiteY2" fmla="*/ 559130 h 559130"/>
              <a:gd name="connsiteX3" fmla="*/ 0 w 9203376"/>
              <a:gd name="connsiteY3" fmla="*/ 381000 h 559130"/>
              <a:gd name="connsiteX4" fmla="*/ 0 w 9203376"/>
              <a:gd name="connsiteY4" fmla="*/ 0 h 559130"/>
              <a:gd name="connsiteX0" fmla="*/ 0 w 9144000"/>
              <a:gd name="connsiteY0" fmla="*/ 0 h 677883"/>
              <a:gd name="connsiteX1" fmla="*/ 9144000 w 9144000"/>
              <a:gd name="connsiteY1" fmla="*/ 0 h 677883"/>
              <a:gd name="connsiteX2" fmla="*/ 9143999 w 9144000"/>
              <a:gd name="connsiteY2" fmla="*/ 677883 h 677883"/>
              <a:gd name="connsiteX3" fmla="*/ 0 w 9144000"/>
              <a:gd name="connsiteY3" fmla="*/ 381000 h 677883"/>
              <a:gd name="connsiteX4" fmla="*/ 0 w 9144000"/>
              <a:gd name="connsiteY4" fmla="*/ 0 h 677883"/>
              <a:gd name="connsiteX0" fmla="*/ 0 w 9144000"/>
              <a:gd name="connsiteY0" fmla="*/ 0 h 677883"/>
              <a:gd name="connsiteX1" fmla="*/ 9144000 w 9144000"/>
              <a:gd name="connsiteY1" fmla="*/ 0 h 677883"/>
              <a:gd name="connsiteX2" fmla="*/ 9143999 w 9144000"/>
              <a:gd name="connsiteY2" fmla="*/ 677883 h 677883"/>
              <a:gd name="connsiteX3" fmla="*/ 0 w 9144000"/>
              <a:gd name="connsiteY3" fmla="*/ 381000 h 677883"/>
              <a:gd name="connsiteX4" fmla="*/ 0 w 9144000"/>
              <a:gd name="connsiteY4" fmla="*/ 0 h 677883"/>
              <a:gd name="connsiteX0" fmla="*/ 0 w 9167750"/>
              <a:gd name="connsiteY0" fmla="*/ 0 h 1141020"/>
              <a:gd name="connsiteX1" fmla="*/ 9144000 w 9167750"/>
              <a:gd name="connsiteY1" fmla="*/ 0 h 1141020"/>
              <a:gd name="connsiteX2" fmla="*/ 9167750 w 9167750"/>
              <a:gd name="connsiteY2" fmla="*/ 1141020 h 1141020"/>
              <a:gd name="connsiteX3" fmla="*/ 0 w 9167750"/>
              <a:gd name="connsiteY3" fmla="*/ 381000 h 1141020"/>
              <a:gd name="connsiteX4" fmla="*/ 0 w 9167750"/>
              <a:gd name="connsiteY4" fmla="*/ 0 h 1141020"/>
              <a:gd name="connsiteX0" fmla="*/ 0 w 9167750"/>
              <a:gd name="connsiteY0" fmla="*/ 0 h 1141020"/>
              <a:gd name="connsiteX1" fmla="*/ 9144000 w 9167750"/>
              <a:gd name="connsiteY1" fmla="*/ 0 h 1141020"/>
              <a:gd name="connsiteX2" fmla="*/ 9167750 w 9167750"/>
              <a:gd name="connsiteY2" fmla="*/ 1141020 h 1141020"/>
              <a:gd name="connsiteX3" fmla="*/ 0 w 9167750"/>
              <a:gd name="connsiteY3" fmla="*/ 381000 h 1141020"/>
              <a:gd name="connsiteX4" fmla="*/ 0 w 9167750"/>
              <a:gd name="connsiteY4" fmla="*/ 0 h 1141020"/>
              <a:gd name="connsiteX0" fmla="*/ 0 w 9167750"/>
              <a:gd name="connsiteY0" fmla="*/ 0 h 1141020"/>
              <a:gd name="connsiteX1" fmla="*/ 9144000 w 9167750"/>
              <a:gd name="connsiteY1" fmla="*/ 0 h 1141020"/>
              <a:gd name="connsiteX2" fmla="*/ 9167750 w 9167750"/>
              <a:gd name="connsiteY2" fmla="*/ 1141020 h 1141020"/>
              <a:gd name="connsiteX3" fmla="*/ 23750 w 9167750"/>
              <a:gd name="connsiteY3" fmla="*/ 95993 h 1141020"/>
              <a:gd name="connsiteX4" fmla="*/ 0 w 9167750"/>
              <a:gd name="connsiteY4" fmla="*/ 0 h 1141020"/>
              <a:gd name="connsiteX0" fmla="*/ 0 w 9144000"/>
              <a:gd name="connsiteY0" fmla="*/ 0 h 1176646"/>
              <a:gd name="connsiteX1" fmla="*/ 9144000 w 9144000"/>
              <a:gd name="connsiteY1" fmla="*/ 0 h 1176646"/>
              <a:gd name="connsiteX2" fmla="*/ 9132124 w 9144000"/>
              <a:gd name="connsiteY2" fmla="*/ 1176646 h 1176646"/>
              <a:gd name="connsiteX3" fmla="*/ 23750 w 9144000"/>
              <a:gd name="connsiteY3" fmla="*/ 95993 h 1176646"/>
              <a:gd name="connsiteX4" fmla="*/ 0 w 9144000"/>
              <a:gd name="connsiteY4" fmla="*/ 0 h 117664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6646">
                <a:moveTo>
                  <a:pt x="0" y="0"/>
                </a:moveTo>
                <a:lnTo>
                  <a:pt x="9144000" y="0"/>
                </a:lnTo>
                <a:cubicBezTo>
                  <a:pt x="9144000" y="127000"/>
                  <a:pt x="9132124" y="1049646"/>
                  <a:pt x="9132124" y="1176646"/>
                </a:cubicBezTo>
                <a:cubicBezTo>
                  <a:pt x="9123217" y="3957"/>
                  <a:pt x="3071750" y="95993"/>
                  <a:pt x="23750" y="95993"/>
                </a:cubicBezTo>
                <a:lnTo>
                  <a:pt x="0" y="0"/>
                </a:lnTo>
                <a:close/>
              </a:path>
            </a:pathLst>
          </a:cu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1007943" rtl="0" eaLnBrk="1" fontAlgn="auto" latinLnBrk="0" hangingPunct="1">
              <a:lnSpc>
                <a:spcPct val="100000"/>
              </a:lnSpc>
              <a:spcBef>
                <a:spcPts val="0"/>
              </a:spcBef>
              <a:spcAft>
                <a:spcPts val="0"/>
              </a:spcAft>
              <a:buClrTx/>
              <a:buSzTx/>
              <a:buFontTx/>
              <a:buNone/>
              <a:tabLst/>
              <a:defRPr/>
            </a:pPr>
            <a:endParaRPr kumimoji="0" lang="en-US" sz="1984"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13" name="Picture 12"/>
          <p:cNvPicPr>
            <a:picLocks noChangeAspect="1"/>
          </p:cNvPicPr>
          <p:nvPr userDrawn="1"/>
        </p:nvPicPr>
        <p:blipFill rotWithShape="1">
          <a:blip r:embed="rId3" cstate="print">
            <a:extLst>
              <a:ext uri="{28A0092B-C50C-407E-A947-70E740481C1C}">
                <a14:useLocalDpi xmlns:a14="http://schemas.microsoft.com/office/drawing/2010/main" val="0"/>
              </a:ext>
            </a:extLst>
          </a:blip>
          <a:srcRect l="6351" t="16883" r="8327"/>
          <a:stretch/>
        </p:blipFill>
        <p:spPr>
          <a:xfrm>
            <a:off x="5040313" y="5459765"/>
            <a:ext cx="3713166" cy="1763924"/>
          </a:xfrm>
          <a:prstGeom prst="rect">
            <a:avLst/>
          </a:prstGeom>
          <a:ln>
            <a:solidFill>
              <a:schemeClr val="tx2">
                <a:lumMod val="50000"/>
              </a:schemeClr>
            </a:solidFill>
          </a:ln>
        </p:spPr>
      </p:pic>
    </p:spTree>
    <p:extLst>
      <p:ext uri="{BB962C8B-B14F-4D97-AF65-F5344CB8AC3E}">
        <p14:creationId xmlns:p14="http://schemas.microsoft.com/office/powerpoint/2010/main" val="314074617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pPr defTabSz="1007943"/>
            <a:fld id="{75754632-50C4-6042-BF0D-689D8DA2E976}" type="datetimeFigureOut">
              <a:rPr lang="en-US" smtClean="0">
                <a:solidFill>
                  <a:prstClr val="black">
                    <a:tint val="75000"/>
                  </a:prstClr>
                </a:solidFill>
              </a:rPr>
              <a:pPr defTabSz="1007943"/>
              <a:t>7/5/18</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pPr defTabSz="1007943"/>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pPr defTabSz="1007943"/>
            <a:fld id="{4E63A49E-25BD-984C-BD05-59AE97DE79DB}" type="slidenum">
              <a:rPr lang="en-US" smtClean="0">
                <a:solidFill>
                  <a:prstClr val="black">
                    <a:tint val="75000"/>
                  </a:prstClr>
                </a:solidFill>
              </a:rPr>
              <a:pPr defTabSz="1007943"/>
              <a:t>‹#›</a:t>
            </a:fld>
            <a:endParaRPr lang="en-US">
              <a:solidFill>
                <a:prstClr val="black">
                  <a:tint val="75000"/>
                </a:prstClr>
              </a:solidFill>
            </a:endParaRPr>
          </a:p>
        </p:txBody>
      </p:sp>
      <p:sp>
        <p:nvSpPr>
          <p:cNvPr id="7" name="Rectangle 4"/>
          <p:cNvSpPr/>
          <p:nvPr userDrawn="1"/>
        </p:nvSpPr>
        <p:spPr>
          <a:xfrm>
            <a:off x="0" y="2"/>
            <a:ext cx="10080625" cy="1297034"/>
          </a:xfrm>
          <a:custGeom>
            <a:avLst/>
            <a:gdLst>
              <a:gd name="connsiteX0" fmla="*/ 0 w 9144000"/>
              <a:gd name="connsiteY0" fmla="*/ 0 h 381000"/>
              <a:gd name="connsiteX1" fmla="*/ 9144000 w 9144000"/>
              <a:gd name="connsiteY1" fmla="*/ 0 h 381000"/>
              <a:gd name="connsiteX2" fmla="*/ 9144000 w 9144000"/>
              <a:gd name="connsiteY2" fmla="*/ 381000 h 381000"/>
              <a:gd name="connsiteX3" fmla="*/ 0 w 9144000"/>
              <a:gd name="connsiteY3" fmla="*/ 381000 h 381000"/>
              <a:gd name="connsiteX4" fmla="*/ 0 w 9144000"/>
              <a:gd name="connsiteY4" fmla="*/ 0 h 381000"/>
              <a:gd name="connsiteX0" fmla="*/ 0 w 9144000"/>
              <a:gd name="connsiteY0" fmla="*/ 0 h 414866"/>
              <a:gd name="connsiteX1" fmla="*/ 9144000 w 9144000"/>
              <a:gd name="connsiteY1" fmla="*/ 0 h 414866"/>
              <a:gd name="connsiteX2" fmla="*/ 9144000 w 9144000"/>
              <a:gd name="connsiteY2" fmla="*/ 381000 h 414866"/>
              <a:gd name="connsiteX3" fmla="*/ 0 w 9144000"/>
              <a:gd name="connsiteY3" fmla="*/ 381000 h 414866"/>
              <a:gd name="connsiteX4" fmla="*/ 0 w 9144000"/>
              <a:gd name="connsiteY4" fmla="*/ 0 h 414866"/>
              <a:gd name="connsiteX0" fmla="*/ 0 w 9144000"/>
              <a:gd name="connsiteY0" fmla="*/ 0 h 424543"/>
              <a:gd name="connsiteX1" fmla="*/ 9144000 w 9144000"/>
              <a:gd name="connsiteY1" fmla="*/ 0 h 424543"/>
              <a:gd name="connsiteX2" fmla="*/ 9144000 w 9144000"/>
              <a:gd name="connsiteY2" fmla="*/ 381000 h 424543"/>
              <a:gd name="connsiteX3" fmla="*/ 0 w 9144000"/>
              <a:gd name="connsiteY3" fmla="*/ 381000 h 424543"/>
              <a:gd name="connsiteX4" fmla="*/ 0 w 9144000"/>
              <a:gd name="connsiteY4" fmla="*/ 0 h 424543"/>
              <a:gd name="connsiteX0" fmla="*/ 0 w 9203376"/>
              <a:gd name="connsiteY0" fmla="*/ 0 h 580162"/>
              <a:gd name="connsiteX1" fmla="*/ 9144000 w 9203376"/>
              <a:gd name="connsiteY1" fmla="*/ 0 h 580162"/>
              <a:gd name="connsiteX2" fmla="*/ 9203376 w 9203376"/>
              <a:gd name="connsiteY2" fmla="*/ 559130 h 580162"/>
              <a:gd name="connsiteX3" fmla="*/ 0 w 9203376"/>
              <a:gd name="connsiteY3" fmla="*/ 381000 h 580162"/>
              <a:gd name="connsiteX4" fmla="*/ 0 w 9203376"/>
              <a:gd name="connsiteY4" fmla="*/ 0 h 580162"/>
              <a:gd name="connsiteX0" fmla="*/ 0 w 9203376"/>
              <a:gd name="connsiteY0" fmla="*/ 0 h 559130"/>
              <a:gd name="connsiteX1" fmla="*/ 9144000 w 9203376"/>
              <a:gd name="connsiteY1" fmla="*/ 0 h 559130"/>
              <a:gd name="connsiteX2" fmla="*/ 9203376 w 9203376"/>
              <a:gd name="connsiteY2" fmla="*/ 559130 h 559130"/>
              <a:gd name="connsiteX3" fmla="*/ 0 w 9203376"/>
              <a:gd name="connsiteY3" fmla="*/ 381000 h 559130"/>
              <a:gd name="connsiteX4" fmla="*/ 0 w 9203376"/>
              <a:gd name="connsiteY4" fmla="*/ 0 h 559130"/>
              <a:gd name="connsiteX0" fmla="*/ 0 w 9144000"/>
              <a:gd name="connsiteY0" fmla="*/ 0 h 677883"/>
              <a:gd name="connsiteX1" fmla="*/ 9144000 w 9144000"/>
              <a:gd name="connsiteY1" fmla="*/ 0 h 677883"/>
              <a:gd name="connsiteX2" fmla="*/ 9143999 w 9144000"/>
              <a:gd name="connsiteY2" fmla="*/ 677883 h 677883"/>
              <a:gd name="connsiteX3" fmla="*/ 0 w 9144000"/>
              <a:gd name="connsiteY3" fmla="*/ 381000 h 677883"/>
              <a:gd name="connsiteX4" fmla="*/ 0 w 9144000"/>
              <a:gd name="connsiteY4" fmla="*/ 0 h 677883"/>
              <a:gd name="connsiteX0" fmla="*/ 0 w 9144000"/>
              <a:gd name="connsiteY0" fmla="*/ 0 h 677883"/>
              <a:gd name="connsiteX1" fmla="*/ 9144000 w 9144000"/>
              <a:gd name="connsiteY1" fmla="*/ 0 h 677883"/>
              <a:gd name="connsiteX2" fmla="*/ 9143999 w 9144000"/>
              <a:gd name="connsiteY2" fmla="*/ 677883 h 677883"/>
              <a:gd name="connsiteX3" fmla="*/ 0 w 9144000"/>
              <a:gd name="connsiteY3" fmla="*/ 381000 h 677883"/>
              <a:gd name="connsiteX4" fmla="*/ 0 w 9144000"/>
              <a:gd name="connsiteY4" fmla="*/ 0 h 677883"/>
              <a:gd name="connsiteX0" fmla="*/ 0 w 9167750"/>
              <a:gd name="connsiteY0" fmla="*/ 0 h 1141020"/>
              <a:gd name="connsiteX1" fmla="*/ 9144000 w 9167750"/>
              <a:gd name="connsiteY1" fmla="*/ 0 h 1141020"/>
              <a:gd name="connsiteX2" fmla="*/ 9167750 w 9167750"/>
              <a:gd name="connsiteY2" fmla="*/ 1141020 h 1141020"/>
              <a:gd name="connsiteX3" fmla="*/ 0 w 9167750"/>
              <a:gd name="connsiteY3" fmla="*/ 381000 h 1141020"/>
              <a:gd name="connsiteX4" fmla="*/ 0 w 9167750"/>
              <a:gd name="connsiteY4" fmla="*/ 0 h 1141020"/>
              <a:gd name="connsiteX0" fmla="*/ 0 w 9167750"/>
              <a:gd name="connsiteY0" fmla="*/ 0 h 1141020"/>
              <a:gd name="connsiteX1" fmla="*/ 9144000 w 9167750"/>
              <a:gd name="connsiteY1" fmla="*/ 0 h 1141020"/>
              <a:gd name="connsiteX2" fmla="*/ 9167750 w 9167750"/>
              <a:gd name="connsiteY2" fmla="*/ 1141020 h 1141020"/>
              <a:gd name="connsiteX3" fmla="*/ 0 w 9167750"/>
              <a:gd name="connsiteY3" fmla="*/ 381000 h 1141020"/>
              <a:gd name="connsiteX4" fmla="*/ 0 w 9167750"/>
              <a:gd name="connsiteY4" fmla="*/ 0 h 1141020"/>
              <a:gd name="connsiteX0" fmla="*/ 0 w 9167750"/>
              <a:gd name="connsiteY0" fmla="*/ 0 h 1141020"/>
              <a:gd name="connsiteX1" fmla="*/ 9144000 w 9167750"/>
              <a:gd name="connsiteY1" fmla="*/ 0 h 1141020"/>
              <a:gd name="connsiteX2" fmla="*/ 9167750 w 9167750"/>
              <a:gd name="connsiteY2" fmla="*/ 1141020 h 1141020"/>
              <a:gd name="connsiteX3" fmla="*/ 23750 w 9167750"/>
              <a:gd name="connsiteY3" fmla="*/ 95993 h 1141020"/>
              <a:gd name="connsiteX4" fmla="*/ 0 w 9167750"/>
              <a:gd name="connsiteY4" fmla="*/ 0 h 1141020"/>
              <a:gd name="connsiteX0" fmla="*/ 0 w 9144000"/>
              <a:gd name="connsiteY0" fmla="*/ 0 h 1176646"/>
              <a:gd name="connsiteX1" fmla="*/ 9144000 w 9144000"/>
              <a:gd name="connsiteY1" fmla="*/ 0 h 1176646"/>
              <a:gd name="connsiteX2" fmla="*/ 9132124 w 9144000"/>
              <a:gd name="connsiteY2" fmla="*/ 1176646 h 1176646"/>
              <a:gd name="connsiteX3" fmla="*/ 23750 w 9144000"/>
              <a:gd name="connsiteY3" fmla="*/ 95993 h 1176646"/>
              <a:gd name="connsiteX4" fmla="*/ 0 w 9144000"/>
              <a:gd name="connsiteY4" fmla="*/ 0 h 117664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6646">
                <a:moveTo>
                  <a:pt x="0" y="0"/>
                </a:moveTo>
                <a:lnTo>
                  <a:pt x="9144000" y="0"/>
                </a:lnTo>
                <a:cubicBezTo>
                  <a:pt x="9144000" y="127000"/>
                  <a:pt x="9132124" y="1049646"/>
                  <a:pt x="9132124" y="1176646"/>
                </a:cubicBezTo>
                <a:cubicBezTo>
                  <a:pt x="9123217" y="3957"/>
                  <a:pt x="3071750" y="95993"/>
                  <a:pt x="23750" y="95993"/>
                </a:cubicBezTo>
                <a:lnTo>
                  <a:pt x="0" y="0"/>
                </a:lnTo>
                <a:close/>
              </a:path>
            </a:pathLst>
          </a:cu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1007943" rtl="0" eaLnBrk="1" fontAlgn="auto" latinLnBrk="0" hangingPunct="1">
              <a:lnSpc>
                <a:spcPct val="100000"/>
              </a:lnSpc>
              <a:spcBef>
                <a:spcPts val="0"/>
              </a:spcBef>
              <a:spcAft>
                <a:spcPts val="0"/>
              </a:spcAft>
              <a:buClrTx/>
              <a:buSzTx/>
              <a:buFontTx/>
              <a:buNone/>
              <a:tabLst/>
              <a:defRPr/>
            </a:pPr>
            <a:endParaRPr kumimoji="0" lang="en-US" sz="1984"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8" name="Picture 7" descr="http://images.clipartpanda.com/world-clipart-png-globe-hi.png"/>
          <p:cNvPicPr>
            <a:picLocks noChangeAspect="1" noChangeArrowheads="1"/>
          </p:cNvPicPr>
          <p:nvPr userDrawn="1"/>
        </p:nvPicPr>
        <p:blipFill>
          <a:blip r:embed="rId2" cstate="print">
            <a:duotone>
              <a:prstClr val="black"/>
              <a:schemeClr val="accent1">
                <a:tint val="45000"/>
                <a:satMod val="400000"/>
              </a:schemeClr>
            </a:duotone>
            <a:extLst>
              <a:ext uri="{28A0092B-C50C-407E-A947-70E740481C1C}">
                <a14:useLocalDpi xmlns:a14="http://schemas.microsoft.com/office/drawing/2010/main" val="0"/>
              </a:ext>
            </a:extLst>
          </a:blip>
          <a:srcRect/>
          <a:stretch>
            <a:fillRect/>
          </a:stretch>
        </p:blipFill>
        <p:spPr bwMode="auto">
          <a:xfrm>
            <a:off x="8400521" y="164616"/>
            <a:ext cx="1359902" cy="135069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3960360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87793" y="1884670"/>
            <a:ext cx="8694539" cy="3144614"/>
          </a:xfrm>
        </p:spPr>
        <p:txBody>
          <a:bodyPr anchor="b"/>
          <a:lstStyle>
            <a:lvl1pPr>
              <a:defRPr sz="6614"/>
            </a:lvl1pPr>
          </a:lstStyle>
          <a:p>
            <a:r>
              <a:rPr lang="en-US"/>
              <a:t>Click to edit Master title style</a:t>
            </a:r>
          </a:p>
        </p:txBody>
      </p:sp>
      <p:sp>
        <p:nvSpPr>
          <p:cNvPr id="3" name="Text Placeholder 2"/>
          <p:cNvSpPr>
            <a:spLocks noGrp="1"/>
          </p:cNvSpPr>
          <p:nvPr>
            <p:ph type="body" idx="1"/>
          </p:nvPr>
        </p:nvSpPr>
        <p:spPr>
          <a:xfrm>
            <a:off x="687793" y="5059034"/>
            <a:ext cx="8694539" cy="1653678"/>
          </a:xfrm>
        </p:spPr>
        <p:txBody>
          <a:bodyPr/>
          <a:lstStyle>
            <a:lvl1pPr marL="0" indent="0">
              <a:buNone/>
              <a:defRPr sz="2646">
                <a:solidFill>
                  <a:schemeClr val="tx1">
                    <a:tint val="75000"/>
                  </a:schemeClr>
                </a:solidFill>
              </a:defRPr>
            </a:lvl1pPr>
            <a:lvl2pPr marL="503972" indent="0">
              <a:buNone/>
              <a:defRPr sz="2205">
                <a:solidFill>
                  <a:schemeClr val="tx1">
                    <a:tint val="75000"/>
                  </a:schemeClr>
                </a:solidFill>
              </a:defRPr>
            </a:lvl2pPr>
            <a:lvl3pPr marL="1007943" indent="0">
              <a:buNone/>
              <a:defRPr sz="1984">
                <a:solidFill>
                  <a:schemeClr val="tx1">
                    <a:tint val="75000"/>
                  </a:schemeClr>
                </a:solidFill>
              </a:defRPr>
            </a:lvl3pPr>
            <a:lvl4pPr marL="1511915" indent="0">
              <a:buNone/>
              <a:defRPr sz="1764">
                <a:solidFill>
                  <a:schemeClr val="tx1">
                    <a:tint val="75000"/>
                  </a:schemeClr>
                </a:solidFill>
              </a:defRPr>
            </a:lvl4pPr>
            <a:lvl5pPr marL="2015886" indent="0">
              <a:buNone/>
              <a:defRPr sz="1764">
                <a:solidFill>
                  <a:schemeClr val="tx1">
                    <a:tint val="75000"/>
                  </a:schemeClr>
                </a:solidFill>
              </a:defRPr>
            </a:lvl5pPr>
            <a:lvl6pPr marL="2519858" indent="0">
              <a:buNone/>
              <a:defRPr sz="1764">
                <a:solidFill>
                  <a:schemeClr val="tx1">
                    <a:tint val="75000"/>
                  </a:schemeClr>
                </a:solidFill>
              </a:defRPr>
            </a:lvl6pPr>
            <a:lvl7pPr marL="3023829" indent="0">
              <a:buNone/>
              <a:defRPr sz="1764">
                <a:solidFill>
                  <a:schemeClr val="tx1">
                    <a:tint val="75000"/>
                  </a:schemeClr>
                </a:solidFill>
              </a:defRPr>
            </a:lvl7pPr>
            <a:lvl8pPr marL="3527801" indent="0">
              <a:buNone/>
              <a:defRPr sz="1764">
                <a:solidFill>
                  <a:schemeClr val="tx1">
                    <a:tint val="75000"/>
                  </a:schemeClr>
                </a:solidFill>
              </a:defRPr>
            </a:lvl8pPr>
            <a:lvl9pPr marL="4031772" indent="0">
              <a:buNone/>
              <a:defRPr sz="1764">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pPr defTabSz="1007943"/>
            <a:fld id="{75754632-50C4-6042-BF0D-689D8DA2E976}" type="datetimeFigureOut">
              <a:rPr lang="en-US" smtClean="0">
                <a:solidFill>
                  <a:prstClr val="black">
                    <a:tint val="75000"/>
                  </a:prstClr>
                </a:solidFill>
              </a:rPr>
              <a:pPr defTabSz="1007943"/>
              <a:t>7/5/18</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pPr defTabSz="1007943"/>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pPr defTabSz="1007943"/>
            <a:fld id="{4E63A49E-25BD-984C-BD05-59AE97DE79DB}" type="slidenum">
              <a:rPr lang="en-US" smtClean="0">
                <a:solidFill>
                  <a:prstClr val="black">
                    <a:tint val="75000"/>
                  </a:prstClr>
                </a:solidFill>
              </a:rPr>
              <a:pPr defTabSz="1007943"/>
              <a:t>‹#›</a:t>
            </a:fld>
            <a:endParaRPr lang="en-US">
              <a:solidFill>
                <a:prstClr val="black">
                  <a:tint val="75000"/>
                </a:prstClr>
              </a:solidFill>
            </a:endParaRPr>
          </a:p>
        </p:txBody>
      </p:sp>
      <p:sp>
        <p:nvSpPr>
          <p:cNvPr id="7" name="Rectangle 4"/>
          <p:cNvSpPr/>
          <p:nvPr userDrawn="1"/>
        </p:nvSpPr>
        <p:spPr>
          <a:xfrm>
            <a:off x="0" y="2"/>
            <a:ext cx="10080625" cy="1297034"/>
          </a:xfrm>
          <a:custGeom>
            <a:avLst/>
            <a:gdLst>
              <a:gd name="connsiteX0" fmla="*/ 0 w 9144000"/>
              <a:gd name="connsiteY0" fmla="*/ 0 h 381000"/>
              <a:gd name="connsiteX1" fmla="*/ 9144000 w 9144000"/>
              <a:gd name="connsiteY1" fmla="*/ 0 h 381000"/>
              <a:gd name="connsiteX2" fmla="*/ 9144000 w 9144000"/>
              <a:gd name="connsiteY2" fmla="*/ 381000 h 381000"/>
              <a:gd name="connsiteX3" fmla="*/ 0 w 9144000"/>
              <a:gd name="connsiteY3" fmla="*/ 381000 h 381000"/>
              <a:gd name="connsiteX4" fmla="*/ 0 w 9144000"/>
              <a:gd name="connsiteY4" fmla="*/ 0 h 381000"/>
              <a:gd name="connsiteX0" fmla="*/ 0 w 9144000"/>
              <a:gd name="connsiteY0" fmla="*/ 0 h 414866"/>
              <a:gd name="connsiteX1" fmla="*/ 9144000 w 9144000"/>
              <a:gd name="connsiteY1" fmla="*/ 0 h 414866"/>
              <a:gd name="connsiteX2" fmla="*/ 9144000 w 9144000"/>
              <a:gd name="connsiteY2" fmla="*/ 381000 h 414866"/>
              <a:gd name="connsiteX3" fmla="*/ 0 w 9144000"/>
              <a:gd name="connsiteY3" fmla="*/ 381000 h 414866"/>
              <a:gd name="connsiteX4" fmla="*/ 0 w 9144000"/>
              <a:gd name="connsiteY4" fmla="*/ 0 h 414866"/>
              <a:gd name="connsiteX0" fmla="*/ 0 w 9144000"/>
              <a:gd name="connsiteY0" fmla="*/ 0 h 424543"/>
              <a:gd name="connsiteX1" fmla="*/ 9144000 w 9144000"/>
              <a:gd name="connsiteY1" fmla="*/ 0 h 424543"/>
              <a:gd name="connsiteX2" fmla="*/ 9144000 w 9144000"/>
              <a:gd name="connsiteY2" fmla="*/ 381000 h 424543"/>
              <a:gd name="connsiteX3" fmla="*/ 0 w 9144000"/>
              <a:gd name="connsiteY3" fmla="*/ 381000 h 424543"/>
              <a:gd name="connsiteX4" fmla="*/ 0 w 9144000"/>
              <a:gd name="connsiteY4" fmla="*/ 0 h 424543"/>
              <a:gd name="connsiteX0" fmla="*/ 0 w 9203376"/>
              <a:gd name="connsiteY0" fmla="*/ 0 h 580162"/>
              <a:gd name="connsiteX1" fmla="*/ 9144000 w 9203376"/>
              <a:gd name="connsiteY1" fmla="*/ 0 h 580162"/>
              <a:gd name="connsiteX2" fmla="*/ 9203376 w 9203376"/>
              <a:gd name="connsiteY2" fmla="*/ 559130 h 580162"/>
              <a:gd name="connsiteX3" fmla="*/ 0 w 9203376"/>
              <a:gd name="connsiteY3" fmla="*/ 381000 h 580162"/>
              <a:gd name="connsiteX4" fmla="*/ 0 w 9203376"/>
              <a:gd name="connsiteY4" fmla="*/ 0 h 580162"/>
              <a:gd name="connsiteX0" fmla="*/ 0 w 9203376"/>
              <a:gd name="connsiteY0" fmla="*/ 0 h 559130"/>
              <a:gd name="connsiteX1" fmla="*/ 9144000 w 9203376"/>
              <a:gd name="connsiteY1" fmla="*/ 0 h 559130"/>
              <a:gd name="connsiteX2" fmla="*/ 9203376 w 9203376"/>
              <a:gd name="connsiteY2" fmla="*/ 559130 h 559130"/>
              <a:gd name="connsiteX3" fmla="*/ 0 w 9203376"/>
              <a:gd name="connsiteY3" fmla="*/ 381000 h 559130"/>
              <a:gd name="connsiteX4" fmla="*/ 0 w 9203376"/>
              <a:gd name="connsiteY4" fmla="*/ 0 h 559130"/>
              <a:gd name="connsiteX0" fmla="*/ 0 w 9144000"/>
              <a:gd name="connsiteY0" fmla="*/ 0 h 677883"/>
              <a:gd name="connsiteX1" fmla="*/ 9144000 w 9144000"/>
              <a:gd name="connsiteY1" fmla="*/ 0 h 677883"/>
              <a:gd name="connsiteX2" fmla="*/ 9143999 w 9144000"/>
              <a:gd name="connsiteY2" fmla="*/ 677883 h 677883"/>
              <a:gd name="connsiteX3" fmla="*/ 0 w 9144000"/>
              <a:gd name="connsiteY3" fmla="*/ 381000 h 677883"/>
              <a:gd name="connsiteX4" fmla="*/ 0 w 9144000"/>
              <a:gd name="connsiteY4" fmla="*/ 0 h 677883"/>
              <a:gd name="connsiteX0" fmla="*/ 0 w 9144000"/>
              <a:gd name="connsiteY0" fmla="*/ 0 h 677883"/>
              <a:gd name="connsiteX1" fmla="*/ 9144000 w 9144000"/>
              <a:gd name="connsiteY1" fmla="*/ 0 h 677883"/>
              <a:gd name="connsiteX2" fmla="*/ 9143999 w 9144000"/>
              <a:gd name="connsiteY2" fmla="*/ 677883 h 677883"/>
              <a:gd name="connsiteX3" fmla="*/ 0 w 9144000"/>
              <a:gd name="connsiteY3" fmla="*/ 381000 h 677883"/>
              <a:gd name="connsiteX4" fmla="*/ 0 w 9144000"/>
              <a:gd name="connsiteY4" fmla="*/ 0 h 677883"/>
              <a:gd name="connsiteX0" fmla="*/ 0 w 9167750"/>
              <a:gd name="connsiteY0" fmla="*/ 0 h 1141020"/>
              <a:gd name="connsiteX1" fmla="*/ 9144000 w 9167750"/>
              <a:gd name="connsiteY1" fmla="*/ 0 h 1141020"/>
              <a:gd name="connsiteX2" fmla="*/ 9167750 w 9167750"/>
              <a:gd name="connsiteY2" fmla="*/ 1141020 h 1141020"/>
              <a:gd name="connsiteX3" fmla="*/ 0 w 9167750"/>
              <a:gd name="connsiteY3" fmla="*/ 381000 h 1141020"/>
              <a:gd name="connsiteX4" fmla="*/ 0 w 9167750"/>
              <a:gd name="connsiteY4" fmla="*/ 0 h 1141020"/>
              <a:gd name="connsiteX0" fmla="*/ 0 w 9167750"/>
              <a:gd name="connsiteY0" fmla="*/ 0 h 1141020"/>
              <a:gd name="connsiteX1" fmla="*/ 9144000 w 9167750"/>
              <a:gd name="connsiteY1" fmla="*/ 0 h 1141020"/>
              <a:gd name="connsiteX2" fmla="*/ 9167750 w 9167750"/>
              <a:gd name="connsiteY2" fmla="*/ 1141020 h 1141020"/>
              <a:gd name="connsiteX3" fmla="*/ 0 w 9167750"/>
              <a:gd name="connsiteY3" fmla="*/ 381000 h 1141020"/>
              <a:gd name="connsiteX4" fmla="*/ 0 w 9167750"/>
              <a:gd name="connsiteY4" fmla="*/ 0 h 1141020"/>
              <a:gd name="connsiteX0" fmla="*/ 0 w 9167750"/>
              <a:gd name="connsiteY0" fmla="*/ 0 h 1141020"/>
              <a:gd name="connsiteX1" fmla="*/ 9144000 w 9167750"/>
              <a:gd name="connsiteY1" fmla="*/ 0 h 1141020"/>
              <a:gd name="connsiteX2" fmla="*/ 9167750 w 9167750"/>
              <a:gd name="connsiteY2" fmla="*/ 1141020 h 1141020"/>
              <a:gd name="connsiteX3" fmla="*/ 23750 w 9167750"/>
              <a:gd name="connsiteY3" fmla="*/ 95993 h 1141020"/>
              <a:gd name="connsiteX4" fmla="*/ 0 w 9167750"/>
              <a:gd name="connsiteY4" fmla="*/ 0 h 1141020"/>
              <a:gd name="connsiteX0" fmla="*/ 0 w 9144000"/>
              <a:gd name="connsiteY0" fmla="*/ 0 h 1176646"/>
              <a:gd name="connsiteX1" fmla="*/ 9144000 w 9144000"/>
              <a:gd name="connsiteY1" fmla="*/ 0 h 1176646"/>
              <a:gd name="connsiteX2" fmla="*/ 9132124 w 9144000"/>
              <a:gd name="connsiteY2" fmla="*/ 1176646 h 1176646"/>
              <a:gd name="connsiteX3" fmla="*/ 23750 w 9144000"/>
              <a:gd name="connsiteY3" fmla="*/ 95993 h 1176646"/>
              <a:gd name="connsiteX4" fmla="*/ 0 w 9144000"/>
              <a:gd name="connsiteY4" fmla="*/ 0 h 117664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6646">
                <a:moveTo>
                  <a:pt x="0" y="0"/>
                </a:moveTo>
                <a:lnTo>
                  <a:pt x="9144000" y="0"/>
                </a:lnTo>
                <a:cubicBezTo>
                  <a:pt x="9144000" y="127000"/>
                  <a:pt x="9132124" y="1049646"/>
                  <a:pt x="9132124" y="1176646"/>
                </a:cubicBezTo>
                <a:cubicBezTo>
                  <a:pt x="9123217" y="3957"/>
                  <a:pt x="3071750" y="95993"/>
                  <a:pt x="23750" y="95993"/>
                </a:cubicBezTo>
                <a:lnTo>
                  <a:pt x="0" y="0"/>
                </a:lnTo>
                <a:close/>
              </a:path>
            </a:pathLst>
          </a:cu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1007943" rtl="0" eaLnBrk="1" fontAlgn="auto" latinLnBrk="0" hangingPunct="1">
              <a:lnSpc>
                <a:spcPct val="100000"/>
              </a:lnSpc>
              <a:spcBef>
                <a:spcPts val="0"/>
              </a:spcBef>
              <a:spcAft>
                <a:spcPts val="0"/>
              </a:spcAft>
              <a:buClrTx/>
              <a:buSzTx/>
              <a:buFontTx/>
              <a:buNone/>
              <a:tabLst/>
              <a:defRPr/>
            </a:pPr>
            <a:endParaRPr kumimoji="0" lang="en-US" sz="1984"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8" name="Picture 7" descr="http://images.clipartpanda.com/world-clipart-png-globe-hi.png"/>
          <p:cNvPicPr>
            <a:picLocks noChangeAspect="1" noChangeArrowheads="1"/>
          </p:cNvPicPr>
          <p:nvPr userDrawn="1"/>
        </p:nvPicPr>
        <p:blipFill>
          <a:blip r:embed="rId2" cstate="print">
            <a:duotone>
              <a:prstClr val="black"/>
              <a:schemeClr val="accent1">
                <a:tint val="45000"/>
                <a:satMod val="400000"/>
              </a:schemeClr>
            </a:duotone>
            <a:extLst>
              <a:ext uri="{28A0092B-C50C-407E-A947-70E740481C1C}">
                <a14:useLocalDpi xmlns:a14="http://schemas.microsoft.com/office/drawing/2010/main" val="0"/>
              </a:ext>
            </a:extLst>
          </a:blip>
          <a:srcRect/>
          <a:stretch>
            <a:fillRect/>
          </a:stretch>
        </p:blipFill>
        <p:spPr bwMode="auto">
          <a:xfrm>
            <a:off x="8400521" y="164616"/>
            <a:ext cx="1359902" cy="135069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0161638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93043" y="2012414"/>
            <a:ext cx="4263264" cy="4796544"/>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5124318" y="2012414"/>
            <a:ext cx="4263264" cy="4796544"/>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pPr defTabSz="1007943"/>
            <a:fld id="{75754632-50C4-6042-BF0D-689D8DA2E976}" type="datetimeFigureOut">
              <a:rPr lang="en-US" smtClean="0">
                <a:solidFill>
                  <a:prstClr val="black">
                    <a:tint val="75000"/>
                  </a:prstClr>
                </a:solidFill>
              </a:rPr>
              <a:pPr defTabSz="1007943"/>
              <a:t>7/5/18</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pPr defTabSz="1007943"/>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pPr defTabSz="1007943"/>
            <a:fld id="{4E63A49E-25BD-984C-BD05-59AE97DE79DB}" type="slidenum">
              <a:rPr lang="en-US" smtClean="0">
                <a:solidFill>
                  <a:prstClr val="black">
                    <a:tint val="75000"/>
                  </a:prstClr>
                </a:solidFill>
              </a:rPr>
              <a:pPr defTabSz="1007943"/>
              <a:t>‹#›</a:t>
            </a:fld>
            <a:endParaRPr lang="en-US">
              <a:solidFill>
                <a:prstClr val="black">
                  <a:tint val="75000"/>
                </a:prstClr>
              </a:solidFill>
            </a:endParaRPr>
          </a:p>
        </p:txBody>
      </p:sp>
      <p:sp>
        <p:nvSpPr>
          <p:cNvPr id="8" name="Rectangle 4"/>
          <p:cNvSpPr/>
          <p:nvPr userDrawn="1"/>
        </p:nvSpPr>
        <p:spPr>
          <a:xfrm>
            <a:off x="0" y="2"/>
            <a:ext cx="10080625" cy="1297034"/>
          </a:xfrm>
          <a:custGeom>
            <a:avLst/>
            <a:gdLst>
              <a:gd name="connsiteX0" fmla="*/ 0 w 9144000"/>
              <a:gd name="connsiteY0" fmla="*/ 0 h 381000"/>
              <a:gd name="connsiteX1" fmla="*/ 9144000 w 9144000"/>
              <a:gd name="connsiteY1" fmla="*/ 0 h 381000"/>
              <a:gd name="connsiteX2" fmla="*/ 9144000 w 9144000"/>
              <a:gd name="connsiteY2" fmla="*/ 381000 h 381000"/>
              <a:gd name="connsiteX3" fmla="*/ 0 w 9144000"/>
              <a:gd name="connsiteY3" fmla="*/ 381000 h 381000"/>
              <a:gd name="connsiteX4" fmla="*/ 0 w 9144000"/>
              <a:gd name="connsiteY4" fmla="*/ 0 h 381000"/>
              <a:gd name="connsiteX0" fmla="*/ 0 w 9144000"/>
              <a:gd name="connsiteY0" fmla="*/ 0 h 414866"/>
              <a:gd name="connsiteX1" fmla="*/ 9144000 w 9144000"/>
              <a:gd name="connsiteY1" fmla="*/ 0 h 414866"/>
              <a:gd name="connsiteX2" fmla="*/ 9144000 w 9144000"/>
              <a:gd name="connsiteY2" fmla="*/ 381000 h 414866"/>
              <a:gd name="connsiteX3" fmla="*/ 0 w 9144000"/>
              <a:gd name="connsiteY3" fmla="*/ 381000 h 414866"/>
              <a:gd name="connsiteX4" fmla="*/ 0 w 9144000"/>
              <a:gd name="connsiteY4" fmla="*/ 0 h 414866"/>
              <a:gd name="connsiteX0" fmla="*/ 0 w 9144000"/>
              <a:gd name="connsiteY0" fmla="*/ 0 h 424543"/>
              <a:gd name="connsiteX1" fmla="*/ 9144000 w 9144000"/>
              <a:gd name="connsiteY1" fmla="*/ 0 h 424543"/>
              <a:gd name="connsiteX2" fmla="*/ 9144000 w 9144000"/>
              <a:gd name="connsiteY2" fmla="*/ 381000 h 424543"/>
              <a:gd name="connsiteX3" fmla="*/ 0 w 9144000"/>
              <a:gd name="connsiteY3" fmla="*/ 381000 h 424543"/>
              <a:gd name="connsiteX4" fmla="*/ 0 w 9144000"/>
              <a:gd name="connsiteY4" fmla="*/ 0 h 424543"/>
              <a:gd name="connsiteX0" fmla="*/ 0 w 9203376"/>
              <a:gd name="connsiteY0" fmla="*/ 0 h 580162"/>
              <a:gd name="connsiteX1" fmla="*/ 9144000 w 9203376"/>
              <a:gd name="connsiteY1" fmla="*/ 0 h 580162"/>
              <a:gd name="connsiteX2" fmla="*/ 9203376 w 9203376"/>
              <a:gd name="connsiteY2" fmla="*/ 559130 h 580162"/>
              <a:gd name="connsiteX3" fmla="*/ 0 w 9203376"/>
              <a:gd name="connsiteY3" fmla="*/ 381000 h 580162"/>
              <a:gd name="connsiteX4" fmla="*/ 0 w 9203376"/>
              <a:gd name="connsiteY4" fmla="*/ 0 h 580162"/>
              <a:gd name="connsiteX0" fmla="*/ 0 w 9203376"/>
              <a:gd name="connsiteY0" fmla="*/ 0 h 559130"/>
              <a:gd name="connsiteX1" fmla="*/ 9144000 w 9203376"/>
              <a:gd name="connsiteY1" fmla="*/ 0 h 559130"/>
              <a:gd name="connsiteX2" fmla="*/ 9203376 w 9203376"/>
              <a:gd name="connsiteY2" fmla="*/ 559130 h 559130"/>
              <a:gd name="connsiteX3" fmla="*/ 0 w 9203376"/>
              <a:gd name="connsiteY3" fmla="*/ 381000 h 559130"/>
              <a:gd name="connsiteX4" fmla="*/ 0 w 9203376"/>
              <a:gd name="connsiteY4" fmla="*/ 0 h 559130"/>
              <a:gd name="connsiteX0" fmla="*/ 0 w 9144000"/>
              <a:gd name="connsiteY0" fmla="*/ 0 h 677883"/>
              <a:gd name="connsiteX1" fmla="*/ 9144000 w 9144000"/>
              <a:gd name="connsiteY1" fmla="*/ 0 h 677883"/>
              <a:gd name="connsiteX2" fmla="*/ 9143999 w 9144000"/>
              <a:gd name="connsiteY2" fmla="*/ 677883 h 677883"/>
              <a:gd name="connsiteX3" fmla="*/ 0 w 9144000"/>
              <a:gd name="connsiteY3" fmla="*/ 381000 h 677883"/>
              <a:gd name="connsiteX4" fmla="*/ 0 w 9144000"/>
              <a:gd name="connsiteY4" fmla="*/ 0 h 677883"/>
              <a:gd name="connsiteX0" fmla="*/ 0 w 9144000"/>
              <a:gd name="connsiteY0" fmla="*/ 0 h 677883"/>
              <a:gd name="connsiteX1" fmla="*/ 9144000 w 9144000"/>
              <a:gd name="connsiteY1" fmla="*/ 0 h 677883"/>
              <a:gd name="connsiteX2" fmla="*/ 9143999 w 9144000"/>
              <a:gd name="connsiteY2" fmla="*/ 677883 h 677883"/>
              <a:gd name="connsiteX3" fmla="*/ 0 w 9144000"/>
              <a:gd name="connsiteY3" fmla="*/ 381000 h 677883"/>
              <a:gd name="connsiteX4" fmla="*/ 0 w 9144000"/>
              <a:gd name="connsiteY4" fmla="*/ 0 h 677883"/>
              <a:gd name="connsiteX0" fmla="*/ 0 w 9167750"/>
              <a:gd name="connsiteY0" fmla="*/ 0 h 1141020"/>
              <a:gd name="connsiteX1" fmla="*/ 9144000 w 9167750"/>
              <a:gd name="connsiteY1" fmla="*/ 0 h 1141020"/>
              <a:gd name="connsiteX2" fmla="*/ 9167750 w 9167750"/>
              <a:gd name="connsiteY2" fmla="*/ 1141020 h 1141020"/>
              <a:gd name="connsiteX3" fmla="*/ 0 w 9167750"/>
              <a:gd name="connsiteY3" fmla="*/ 381000 h 1141020"/>
              <a:gd name="connsiteX4" fmla="*/ 0 w 9167750"/>
              <a:gd name="connsiteY4" fmla="*/ 0 h 1141020"/>
              <a:gd name="connsiteX0" fmla="*/ 0 w 9167750"/>
              <a:gd name="connsiteY0" fmla="*/ 0 h 1141020"/>
              <a:gd name="connsiteX1" fmla="*/ 9144000 w 9167750"/>
              <a:gd name="connsiteY1" fmla="*/ 0 h 1141020"/>
              <a:gd name="connsiteX2" fmla="*/ 9167750 w 9167750"/>
              <a:gd name="connsiteY2" fmla="*/ 1141020 h 1141020"/>
              <a:gd name="connsiteX3" fmla="*/ 0 w 9167750"/>
              <a:gd name="connsiteY3" fmla="*/ 381000 h 1141020"/>
              <a:gd name="connsiteX4" fmla="*/ 0 w 9167750"/>
              <a:gd name="connsiteY4" fmla="*/ 0 h 1141020"/>
              <a:gd name="connsiteX0" fmla="*/ 0 w 9167750"/>
              <a:gd name="connsiteY0" fmla="*/ 0 h 1141020"/>
              <a:gd name="connsiteX1" fmla="*/ 9144000 w 9167750"/>
              <a:gd name="connsiteY1" fmla="*/ 0 h 1141020"/>
              <a:gd name="connsiteX2" fmla="*/ 9167750 w 9167750"/>
              <a:gd name="connsiteY2" fmla="*/ 1141020 h 1141020"/>
              <a:gd name="connsiteX3" fmla="*/ 23750 w 9167750"/>
              <a:gd name="connsiteY3" fmla="*/ 95993 h 1141020"/>
              <a:gd name="connsiteX4" fmla="*/ 0 w 9167750"/>
              <a:gd name="connsiteY4" fmla="*/ 0 h 1141020"/>
              <a:gd name="connsiteX0" fmla="*/ 0 w 9144000"/>
              <a:gd name="connsiteY0" fmla="*/ 0 h 1176646"/>
              <a:gd name="connsiteX1" fmla="*/ 9144000 w 9144000"/>
              <a:gd name="connsiteY1" fmla="*/ 0 h 1176646"/>
              <a:gd name="connsiteX2" fmla="*/ 9132124 w 9144000"/>
              <a:gd name="connsiteY2" fmla="*/ 1176646 h 1176646"/>
              <a:gd name="connsiteX3" fmla="*/ 23750 w 9144000"/>
              <a:gd name="connsiteY3" fmla="*/ 95993 h 1176646"/>
              <a:gd name="connsiteX4" fmla="*/ 0 w 9144000"/>
              <a:gd name="connsiteY4" fmla="*/ 0 h 117664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6646">
                <a:moveTo>
                  <a:pt x="0" y="0"/>
                </a:moveTo>
                <a:lnTo>
                  <a:pt x="9144000" y="0"/>
                </a:lnTo>
                <a:cubicBezTo>
                  <a:pt x="9144000" y="127000"/>
                  <a:pt x="9132124" y="1049646"/>
                  <a:pt x="9132124" y="1176646"/>
                </a:cubicBezTo>
                <a:cubicBezTo>
                  <a:pt x="9123217" y="3957"/>
                  <a:pt x="3071750" y="95993"/>
                  <a:pt x="23750" y="95993"/>
                </a:cubicBezTo>
                <a:lnTo>
                  <a:pt x="0" y="0"/>
                </a:lnTo>
                <a:close/>
              </a:path>
            </a:pathLst>
          </a:cu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1007943" rtl="0" eaLnBrk="1" fontAlgn="auto" latinLnBrk="0" hangingPunct="1">
              <a:lnSpc>
                <a:spcPct val="100000"/>
              </a:lnSpc>
              <a:spcBef>
                <a:spcPts val="0"/>
              </a:spcBef>
              <a:spcAft>
                <a:spcPts val="0"/>
              </a:spcAft>
              <a:buClrTx/>
              <a:buSzTx/>
              <a:buFontTx/>
              <a:buNone/>
              <a:tabLst/>
              <a:defRPr/>
            </a:pPr>
            <a:endParaRPr kumimoji="0" lang="en-US" sz="1984"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9" name="Picture 8" descr="http://images.clipartpanda.com/world-clipart-png-globe-hi.png"/>
          <p:cNvPicPr>
            <a:picLocks noChangeAspect="1" noChangeArrowheads="1"/>
          </p:cNvPicPr>
          <p:nvPr userDrawn="1"/>
        </p:nvPicPr>
        <p:blipFill>
          <a:blip r:embed="rId2" cstate="print">
            <a:duotone>
              <a:prstClr val="black"/>
              <a:schemeClr val="accent1">
                <a:tint val="45000"/>
                <a:satMod val="400000"/>
              </a:schemeClr>
            </a:duotone>
            <a:extLst>
              <a:ext uri="{28A0092B-C50C-407E-A947-70E740481C1C}">
                <a14:useLocalDpi xmlns:a14="http://schemas.microsoft.com/office/drawing/2010/main" val="0"/>
              </a:ext>
            </a:extLst>
          </a:blip>
          <a:srcRect/>
          <a:stretch>
            <a:fillRect/>
          </a:stretch>
        </p:blipFill>
        <p:spPr bwMode="auto">
          <a:xfrm>
            <a:off x="8400521" y="164616"/>
            <a:ext cx="1359902" cy="135069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17226792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94794" y="402483"/>
            <a:ext cx="8694539" cy="1461188"/>
          </a:xfrm>
        </p:spPr>
        <p:txBody>
          <a:bodyPr/>
          <a:lstStyle/>
          <a:p>
            <a:r>
              <a:rPr lang="en-US"/>
              <a:t>Click to edit Master title style</a:t>
            </a:r>
          </a:p>
        </p:txBody>
      </p:sp>
      <p:sp>
        <p:nvSpPr>
          <p:cNvPr id="3" name="Text Placeholder 2"/>
          <p:cNvSpPr>
            <a:spLocks noGrp="1"/>
          </p:cNvSpPr>
          <p:nvPr>
            <p:ph type="body" idx="1"/>
          </p:nvPr>
        </p:nvSpPr>
        <p:spPr>
          <a:xfrm>
            <a:off x="694794" y="1853171"/>
            <a:ext cx="4265014" cy="908210"/>
          </a:xfrm>
        </p:spPr>
        <p:txBody>
          <a:bodyPr anchor="b"/>
          <a:lstStyle>
            <a:lvl1pPr marL="0" indent="0">
              <a:buNone/>
              <a:defRPr sz="2646" b="1"/>
            </a:lvl1pPr>
            <a:lvl2pPr marL="503972" indent="0">
              <a:buNone/>
              <a:defRPr sz="2205" b="1"/>
            </a:lvl2pPr>
            <a:lvl3pPr marL="1007943" indent="0">
              <a:buNone/>
              <a:defRPr sz="1984" b="1"/>
            </a:lvl3pPr>
            <a:lvl4pPr marL="1511915" indent="0">
              <a:buNone/>
              <a:defRPr sz="1764" b="1"/>
            </a:lvl4pPr>
            <a:lvl5pPr marL="2015886" indent="0">
              <a:buNone/>
              <a:defRPr sz="1764" b="1"/>
            </a:lvl5pPr>
            <a:lvl6pPr marL="2519858" indent="0">
              <a:buNone/>
              <a:defRPr sz="1764" b="1"/>
            </a:lvl6pPr>
            <a:lvl7pPr marL="3023829" indent="0">
              <a:buNone/>
              <a:defRPr sz="1764" b="1"/>
            </a:lvl7pPr>
            <a:lvl8pPr marL="3527801" indent="0">
              <a:buNone/>
              <a:defRPr sz="1764" b="1"/>
            </a:lvl8pPr>
            <a:lvl9pPr marL="4031772" indent="0">
              <a:buNone/>
              <a:defRPr sz="1764" b="1"/>
            </a:lvl9pPr>
          </a:lstStyle>
          <a:p>
            <a:pPr lvl="0"/>
            <a:r>
              <a:rPr lang="en-US"/>
              <a:t>Edit Master text styles</a:t>
            </a:r>
          </a:p>
        </p:txBody>
      </p:sp>
      <p:sp>
        <p:nvSpPr>
          <p:cNvPr id="4" name="Content Placeholder 3"/>
          <p:cNvSpPr>
            <a:spLocks noGrp="1"/>
          </p:cNvSpPr>
          <p:nvPr>
            <p:ph sz="half" idx="2"/>
          </p:nvPr>
        </p:nvSpPr>
        <p:spPr>
          <a:xfrm>
            <a:off x="694794" y="2761381"/>
            <a:ext cx="4265014" cy="4061576"/>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5103317" y="1853171"/>
            <a:ext cx="4286016" cy="908210"/>
          </a:xfrm>
        </p:spPr>
        <p:txBody>
          <a:bodyPr anchor="b"/>
          <a:lstStyle>
            <a:lvl1pPr marL="0" indent="0">
              <a:buNone/>
              <a:defRPr sz="2646" b="1"/>
            </a:lvl1pPr>
            <a:lvl2pPr marL="503972" indent="0">
              <a:buNone/>
              <a:defRPr sz="2205" b="1"/>
            </a:lvl2pPr>
            <a:lvl3pPr marL="1007943" indent="0">
              <a:buNone/>
              <a:defRPr sz="1984" b="1"/>
            </a:lvl3pPr>
            <a:lvl4pPr marL="1511915" indent="0">
              <a:buNone/>
              <a:defRPr sz="1764" b="1"/>
            </a:lvl4pPr>
            <a:lvl5pPr marL="2015886" indent="0">
              <a:buNone/>
              <a:defRPr sz="1764" b="1"/>
            </a:lvl5pPr>
            <a:lvl6pPr marL="2519858" indent="0">
              <a:buNone/>
              <a:defRPr sz="1764" b="1"/>
            </a:lvl6pPr>
            <a:lvl7pPr marL="3023829" indent="0">
              <a:buNone/>
              <a:defRPr sz="1764" b="1"/>
            </a:lvl7pPr>
            <a:lvl8pPr marL="3527801" indent="0">
              <a:buNone/>
              <a:defRPr sz="1764" b="1"/>
            </a:lvl8pPr>
            <a:lvl9pPr marL="4031772" indent="0">
              <a:buNone/>
              <a:defRPr sz="1764" b="1"/>
            </a:lvl9pPr>
          </a:lstStyle>
          <a:p>
            <a:pPr lvl="0"/>
            <a:r>
              <a:rPr lang="en-US"/>
              <a:t>Edit Master text styles</a:t>
            </a:r>
          </a:p>
        </p:txBody>
      </p:sp>
      <p:sp>
        <p:nvSpPr>
          <p:cNvPr id="6" name="Content Placeholder 5"/>
          <p:cNvSpPr>
            <a:spLocks noGrp="1"/>
          </p:cNvSpPr>
          <p:nvPr>
            <p:ph sz="quarter" idx="4"/>
          </p:nvPr>
        </p:nvSpPr>
        <p:spPr>
          <a:xfrm>
            <a:off x="5103317" y="2761381"/>
            <a:ext cx="4286016" cy="4061576"/>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pPr defTabSz="1007943"/>
            <a:fld id="{75754632-50C4-6042-BF0D-689D8DA2E976}" type="datetimeFigureOut">
              <a:rPr lang="en-US" smtClean="0">
                <a:solidFill>
                  <a:prstClr val="black">
                    <a:tint val="75000"/>
                  </a:prstClr>
                </a:solidFill>
              </a:rPr>
              <a:pPr defTabSz="1007943"/>
              <a:t>7/5/18</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pPr defTabSz="1007943"/>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pPr defTabSz="1007943"/>
            <a:fld id="{4E63A49E-25BD-984C-BD05-59AE97DE79DB}" type="slidenum">
              <a:rPr lang="en-US" smtClean="0">
                <a:solidFill>
                  <a:prstClr val="black">
                    <a:tint val="75000"/>
                  </a:prstClr>
                </a:solidFill>
              </a:rPr>
              <a:pPr defTabSz="1007943"/>
              <a:t>‹#›</a:t>
            </a:fld>
            <a:endParaRPr lang="en-US">
              <a:solidFill>
                <a:prstClr val="black">
                  <a:tint val="75000"/>
                </a:prstClr>
              </a:solidFill>
            </a:endParaRPr>
          </a:p>
        </p:txBody>
      </p:sp>
      <p:sp>
        <p:nvSpPr>
          <p:cNvPr id="10" name="Rectangle 4"/>
          <p:cNvSpPr/>
          <p:nvPr userDrawn="1"/>
        </p:nvSpPr>
        <p:spPr>
          <a:xfrm>
            <a:off x="0" y="2"/>
            <a:ext cx="10080625" cy="1297034"/>
          </a:xfrm>
          <a:custGeom>
            <a:avLst/>
            <a:gdLst>
              <a:gd name="connsiteX0" fmla="*/ 0 w 9144000"/>
              <a:gd name="connsiteY0" fmla="*/ 0 h 381000"/>
              <a:gd name="connsiteX1" fmla="*/ 9144000 w 9144000"/>
              <a:gd name="connsiteY1" fmla="*/ 0 h 381000"/>
              <a:gd name="connsiteX2" fmla="*/ 9144000 w 9144000"/>
              <a:gd name="connsiteY2" fmla="*/ 381000 h 381000"/>
              <a:gd name="connsiteX3" fmla="*/ 0 w 9144000"/>
              <a:gd name="connsiteY3" fmla="*/ 381000 h 381000"/>
              <a:gd name="connsiteX4" fmla="*/ 0 w 9144000"/>
              <a:gd name="connsiteY4" fmla="*/ 0 h 381000"/>
              <a:gd name="connsiteX0" fmla="*/ 0 w 9144000"/>
              <a:gd name="connsiteY0" fmla="*/ 0 h 414866"/>
              <a:gd name="connsiteX1" fmla="*/ 9144000 w 9144000"/>
              <a:gd name="connsiteY1" fmla="*/ 0 h 414866"/>
              <a:gd name="connsiteX2" fmla="*/ 9144000 w 9144000"/>
              <a:gd name="connsiteY2" fmla="*/ 381000 h 414866"/>
              <a:gd name="connsiteX3" fmla="*/ 0 w 9144000"/>
              <a:gd name="connsiteY3" fmla="*/ 381000 h 414866"/>
              <a:gd name="connsiteX4" fmla="*/ 0 w 9144000"/>
              <a:gd name="connsiteY4" fmla="*/ 0 h 414866"/>
              <a:gd name="connsiteX0" fmla="*/ 0 w 9144000"/>
              <a:gd name="connsiteY0" fmla="*/ 0 h 424543"/>
              <a:gd name="connsiteX1" fmla="*/ 9144000 w 9144000"/>
              <a:gd name="connsiteY1" fmla="*/ 0 h 424543"/>
              <a:gd name="connsiteX2" fmla="*/ 9144000 w 9144000"/>
              <a:gd name="connsiteY2" fmla="*/ 381000 h 424543"/>
              <a:gd name="connsiteX3" fmla="*/ 0 w 9144000"/>
              <a:gd name="connsiteY3" fmla="*/ 381000 h 424543"/>
              <a:gd name="connsiteX4" fmla="*/ 0 w 9144000"/>
              <a:gd name="connsiteY4" fmla="*/ 0 h 424543"/>
              <a:gd name="connsiteX0" fmla="*/ 0 w 9203376"/>
              <a:gd name="connsiteY0" fmla="*/ 0 h 580162"/>
              <a:gd name="connsiteX1" fmla="*/ 9144000 w 9203376"/>
              <a:gd name="connsiteY1" fmla="*/ 0 h 580162"/>
              <a:gd name="connsiteX2" fmla="*/ 9203376 w 9203376"/>
              <a:gd name="connsiteY2" fmla="*/ 559130 h 580162"/>
              <a:gd name="connsiteX3" fmla="*/ 0 w 9203376"/>
              <a:gd name="connsiteY3" fmla="*/ 381000 h 580162"/>
              <a:gd name="connsiteX4" fmla="*/ 0 w 9203376"/>
              <a:gd name="connsiteY4" fmla="*/ 0 h 580162"/>
              <a:gd name="connsiteX0" fmla="*/ 0 w 9203376"/>
              <a:gd name="connsiteY0" fmla="*/ 0 h 559130"/>
              <a:gd name="connsiteX1" fmla="*/ 9144000 w 9203376"/>
              <a:gd name="connsiteY1" fmla="*/ 0 h 559130"/>
              <a:gd name="connsiteX2" fmla="*/ 9203376 w 9203376"/>
              <a:gd name="connsiteY2" fmla="*/ 559130 h 559130"/>
              <a:gd name="connsiteX3" fmla="*/ 0 w 9203376"/>
              <a:gd name="connsiteY3" fmla="*/ 381000 h 559130"/>
              <a:gd name="connsiteX4" fmla="*/ 0 w 9203376"/>
              <a:gd name="connsiteY4" fmla="*/ 0 h 559130"/>
              <a:gd name="connsiteX0" fmla="*/ 0 w 9144000"/>
              <a:gd name="connsiteY0" fmla="*/ 0 h 677883"/>
              <a:gd name="connsiteX1" fmla="*/ 9144000 w 9144000"/>
              <a:gd name="connsiteY1" fmla="*/ 0 h 677883"/>
              <a:gd name="connsiteX2" fmla="*/ 9143999 w 9144000"/>
              <a:gd name="connsiteY2" fmla="*/ 677883 h 677883"/>
              <a:gd name="connsiteX3" fmla="*/ 0 w 9144000"/>
              <a:gd name="connsiteY3" fmla="*/ 381000 h 677883"/>
              <a:gd name="connsiteX4" fmla="*/ 0 w 9144000"/>
              <a:gd name="connsiteY4" fmla="*/ 0 h 677883"/>
              <a:gd name="connsiteX0" fmla="*/ 0 w 9144000"/>
              <a:gd name="connsiteY0" fmla="*/ 0 h 677883"/>
              <a:gd name="connsiteX1" fmla="*/ 9144000 w 9144000"/>
              <a:gd name="connsiteY1" fmla="*/ 0 h 677883"/>
              <a:gd name="connsiteX2" fmla="*/ 9143999 w 9144000"/>
              <a:gd name="connsiteY2" fmla="*/ 677883 h 677883"/>
              <a:gd name="connsiteX3" fmla="*/ 0 w 9144000"/>
              <a:gd name="connsiteY3" fmla="*/ 381000 h 677883"/>
              <a:gd name="connsiteX4" fmla="*/ 0 w 9144000"/>
              <a:gd name="connsiteY4" fmla="*/ 0 h 677883"/>
              <a:gd name="connsiteX0" fmla="*/ 0 w 9167750"/>
              <a:gd name="connsiteY0" fmla="*/ 0 h 1141020"/>
              <a:gd name="connsiteX1" fmla="*/ 9144000 w 9167750"/>
              <a:gd name="connsiteY1" fmla="*/ 0 h 1141020"/>
              <a:gd name="connsiteX2" fmla="*/ 9167750 w 9167750"/>
              <a:gd name="connsiteY2" fmla="*/ 1141020 h 1141020"/>
              <a:gd name="connsiteX3" fmla="*/ 0 w 9167750"/>
              <a:gd name="connsiteY3" fmla="*/ 381000 h 1141020"/>
              <a:gd name="connsiteX4" fmla="*/ 0 w 9167750"/>
              <a:gd name="connsiteY4" fmla="*/ 0 h 1141020"/>
              <a:gd name="connsiteX0" fmla="*/ 0 w 9167750"/>
              <a:gd name="connsiteY0" fmla="*/ 0 h 1141020"/>
              <a:gd name="connsiteX1" fmla="*/ 9144000 w 9167750"/>
              <a:gd name="connsiteY1" fmla="*/ 0 h 1141020"/>
              <a:gd name="connsiteX2" fmla="*/ 9167750 w 9167750"/>
              <a:gd name="connsiteY2" fmla="*/ 1141020 h 1141020"/>
              <a:gd name="connsiteX3" fmla="*/ 0 w 9167750"/>
              <a:gd name="connsiteY3" fmla="*/ 381000 h 1141020"/>
              <a:gd name="connsiteX4" fmla="*/ 0 w 9167750"/>
              <a:gd name="connsiteY4" fmla="*/ 0 h 1141020"/>
              <a:gd name="connsiteX0" fmla="*/ 0 w 9167750"/>
              <a:gd name="connsiteY0" fmla="*/ 0 h 1141020"/>
              <a:gd name="connsiteX1" fmla="*/ 9144000 w 9167750"/>
              <a:gd name="connsiteY1" fmla="*/ 0 h 1141020"/>
              <a:gd name="connsiteX2" fmla="*/ 9167750 w 9167750"/>
              <a:gd name="connsiteY2" fmla="*/ 1141020 h 1141020"/>
              <a:gd name="connsiteX3" fmla="*/ 23750 w 9167750"/>
              <a:gd name="connsiteY3" fmla="*/ 95993 h 1141020"/>
              <a:gd name="connsiteX4" fmla="*/ 0 w 9167750"/>
              <a:gd name="connsiteY4" fmla="*/ 0 h 1141020"/>
              <a:gd name="connsiteX0" fmla="*/ 0 w 9144000"/>
              <a:gd name="connsiteY0" fmla="*/ 0 h 1176646"/>
              <a:gd name="connsiteX1" fmla="*/ 9144000 w 9144000"/>
              <a:gd name="connsiteY1" fmla="*/ 0 h 1176646"/>
              <a:gd name="connsiteX2" fmla="*/ 9132124 w 9144000"/>
              <a:gd name="connsiteY2" fmla="*/ 1176646 h 1176646"/>
              <a:gd name="connsiteX3" fmla="*/ 23750 w 9144000"/>
              <a:gd name="connsiteY3" fmla="*/ 95993 h 1176646"/>
              <a:gd name="connsiteX4" fmla="*/ 0 w 9144000"/>
              <a:gd name="connsiteY4" fmla="*/ 0 h 117664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6646">
                <a:moveTo>
                  <a:pt x="0" y="0"/>
                </a:moveTo>
                <a:lnTo>
                  <a:pt x="9144000" y="0"/>
                </a:lnTo>
                <a:cubicBezTo>
                  <a:pt x="9144000" y="127000"/>
                  <a:pt x="9132124" y="1049646"/>
                  <a:pt x="9132124" y="1176646"/>
                </a:cubicBezTo>
                <a:cubicBezTo>
                  <a:pt x="9123217" y="3957"/>
                  <a:pt x="3071750" y="95993"/>
                  <a:pt x="23750" y="95993"/>
                </a:cubicBezTo>
                <a:lnTo>
                  <a:pt x="0" y="0"/>
                </a:lnTo>
                <a:close/>
              </a:path>
            </a:pathLst>
          </a:cu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1007943" rtl="0" eaLnBrk="1" fontAlgn="auto" latinLnBrk="0" hangingPunct="1">
              <a:lnSpc>
                <a:spcPct val="100000"/>
              </a:lnSpc>
              <a:spcBef>
                <a:spcPts val="0"/>
              </a:spcBef>
              <a:spcAft>
                <a:spcPts val="0"/>
              </a:spcAft>
              <a:buClrTx/>
              <a:buSzTx/>
              <a:buFontTx/>
              <a:buNone/>
              <a:tabLst/>
              <a:defRPr/>
            </a:pPr>
            <a:endParaRPr kumimoji="0" lang="en-US" sz="1984"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11" name="Picture 10" descr="http://images.clipartpanda.com/world-clipart-png-globe-hi.png"/>
          <p:cNvPicPr>
            <a:picLocks noChangeAspect="1" noChangeArrowheads="1"/>
          </p:cNvPicPr>
          <p:nvPr userDrawn="1"/>
        </p:nvPicPr>
        <p:blipFill>
          <a:blip r:embed="rId2" cstate="print">
            <a:duotone>
              <a:prstClr val="black"/>
              <a:schemeClr val="accent1">
                <a:tint val="45000"/>
                <a:satMod val="400000"/>
              </a:schemeClr>
            </a:duotone>
            <a:extLst>
              <a:ext uri="{28A0092B-C50C-407E-A947-70E740481C1C}">
                <a14:useLocalDpi xmlns:a14="http://schemas.microsoft.com/office/drawing/2010/main" val="0"/>
              </a:ext>
            </a:extLst>
          </a:blip>
          <a:srcRect/>
          <a:stretch>
            <a:fillRect/>
          </a:stretch>
        </p:blipFill>
        <p:spPr bwMode="auto">
          <a:xfrm>
            <a:off x="8400521" y="164616"/>
            <a:ext cx="1359902" cy="135069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1710355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pPr defTabSz="1007943"/>
            <a:fld id="{75754632-50C4-6042-BF0D-689D8DA2E976}" type="datetimeFigureOut">
              <a:rPr lang="en-US" smtClean="0">
                <a:solidFill>
                  <a:prstClr val="black">
                    <a:tint val="75000"/>
                  </a:prstClr>
                </a:solidFill>
              </a:rPr>
              <a:pPr defTabSz="1007943"/>
              <a:t>7/5/18</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pPr defTabSz="1007943"/>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pPr defTabSz="1007943"/>
            <a:fld id="{4E63A49E-25BD-984C-BD05-59AE97DE79DB}" type="slidenum">
              <a:rPr lang="en-US" smtClean="0">
                <a:solidFill>
                  <a:prstClr val="black">
                    <a:tint val="75000"/>
                  </a:prstClr>
                </a:solidFill>
              </a:rPr>
              <a:pPr defTabSz="1007943"/>
              <a:t>‹#›</a:t>
            </a:fld>
            <a:endParaRPr lang="en-US">
              <a:solidFill>
                <a:prstClr val="black">
                  <a:tint val="75000"/>
                </a:prstClr>
              </a:solidFill>
            </a:endParaRPr>
          </a:p>
        </p:txBody>
      </p:sp>
      <p:sp>
        <p:nvSpPr>
          <p:cNvPr id="6" name="Rectangle 4"/>
          <p:cNvSpPr/>
          <p:nvPr userDrawn="1"/>
        </p:nvSpPr>
        <p:spPr>
          <a:xfrm>
            <a:off x="0" y="2"/>
            <a:ext cx="10080625" cy="1297034"/>
          </a:xfrm>
          <a:custGeom>
            <a:avLst/>
            <a:gdLst>
              <a:gd name="connsiteX0" fmla="*/ 0 w 9144000"/>
              <a:gd name="connsiteY0" fmla="*/ 0 h 381000"/>
              <a:gd name="connsiteX1" fmla="*/ 9144000 w 9144000"/>
              <a:gd name="connsiteY1" fmla="*/ 0 h 381000"/>
              <a:gd name="connsiteX2" fmla="*/ 9144000 w 9144000"/>
              <a:gd name="connsiteY2" fmla="*/ 381000 h 381000"/>
              <a:gd name="connsiteX3" fmla="*/ 0 w 9144000"/>
              <a:gd name="connsiteY3" fmla="*/ 381000 h 381000"/>
              <a:gd name="connsiteX4" fmla="*/ 0 w 9144000"/>
              <a:gd name="connsiteY4" fmla="*/ 0 h 381000"/>
              <a:gd name="connsiteX0" fmla="*/ 0 w 9144000"/>
              <a:gd name="connsiteY0" fmla="*/ 0 h 414866"/>
              <a:gd name="connsiteX1" fmla="*/ 9144000 w 9144000"/>
              <a:gd name="connsiteY1" fmla="*/ 0 h 414866"/>
              <a:gd name="connsiteX2" fmla="*/ 9144000 w 9144000"/>
              <a:gd name="connsiteY2" fmla="*/ 381000 h 414866"/>
              <a:gd name="connsiteX3" fmla="*/ 0 w 9144000"/>
              <a:gd name="connsiteY3" fmla="*/ 381000 h 414866"/>
              <a:gd name="connsiteX4" fmla="*/ 0 w 9144000"/>
              <a:gd name="connsiteY4" fmla="*/ 0 h 414866"/>
              <a:gd name="connsiteX0" fmla="*/ 0 w 9144000"/>
              <a:gd name="connsiteY0" fmla="*/ 0 h 424543"/>
              <a:gd name="connsiteX1" fmla="*/ 9144000 w 9144000"/>
              <a:gd name="connsiteY1" fmla="*/ 0 h 424543"/>
              <a:gd name="connsiteX2" fmla="*/ 9144000 w 9144000"/>
              <a:gd name="connsiteY2" fmla="*/ 381000 h 424543"/>
              <a:gd name="connsiteX3" fmla="*/ 0 w 9144000"/>
              <a:gd name="connsiteY3" fmla="*/ 381000 h 424543"/>
              <a:gd name="connsiteX4" fmla="*/ 0 w 9144000"/>
              <a:gd name="connsiteY4" fmla="*/ 0 h 424543"/>
              <a:gd name="connsiteX0" fmla="*/ 0 w 9203376"/>
              <a:gd name="connsiteY0" fmla="*/ 0 h 580162"/>
              <a:gd name="connsiteX1" fmla="*/ 9144000 w 9203376"/>
              <a:gd name="connsiteY1" fmla="*/ 0 h 580162"/>
              <a:gd name="connsiteX2" fmla="*/ 9203376 w 9203376"/>
              <a:gd name="connsiteY2" fmla="*/ 559130 h 580162"/>
              <a:gd name="connsiteX3" fmla="*/ 0 w 9203376"/>
              <a:gd name="connsiteY3" fmla="*/ 381000 h 580162"/>
              <a:gd name="connsiteX4" fmla="*/ 0 w 9203376"/>
              <a:gd name="connsiteY4" fmla="*/ 0 h 580162"/>
              <a:gd name="connsiteX0" fmla="*/ 0 w 9203376"/>
              <a:gd name="connsiteY0" fmla="*/ 0 h 559130"/>
              <a:gd name="connsiteX1" fmla="*/ 9144000 w 9203376"/>
              <a:gd name="connsiteY1" fmla="*/ 0 h 559130"/>
              <a:gd name="connsiteX2" fmla="*/ 9203376 w 9203376"/>
              <a:gd name="connsiteY2" fmla="*/ 559130 h 559130"/>
              <a:gd name="connsiteX3" fmla="*/ 0 w 9203376"/>
              <a:gd name="connsiteY3" fmla="*/ 381000 h 559130"/>
              <a:gd name="connsiteX4" fmla="*/ 0 w 9203376"/>
              <a:gd name="connsiteY4" fmla="*/ 0 h 559130"/>
              <a:gd name="connsiteX0" fmla="*/ 0 w 9144000"/>
              <a:gd name="connsiteY0" fmla="*/ 0 h 677883"/>
              <a:gd name="connsiteX1" fmla="*/ 9144000 w 9144000"/>
              <a:gd name="connsiteY1" fmla="*/ 0 h 677883"/>
              <a:gd name="connsiteX2" fmla="*/ 9143999 w 9144000"/>
              <a:gd name="connsiteY2" fmla="*/ 677883 h 677883"/>
              <a:gd name="connsiteX3" fmla="*/ 0 w 9144000"/>
              <a:gd name="connsiteY3" fmla="*/ 381000 h 677883"/>
              <a:gd name="connsiteX4" fmla="*/ 0 w 9144000"/>
              <a:gd name="connsiteY4" fmla="*/ 0 h 677883"/>
              <a:gd name="connsiteX0" fmla="*/ 0 w 9144000"/>
              <a:gd name="connsiteY0" fmla="*/ 0 h 677883"/>
              <a:gd name="connsiteX1" fmla="*/ 9144000 w 9144000"/>
              <a:gd name="connsiteY1" fmla="*/ 0 h 677883"/>
              <a:gd name="connsiteX2" fmla="*/ 9143999 w 9144000"/>
              <a:gd name="connsiteY2" fmla="*/ 677883 h 677883"/>
              <a:gd name="connsiteX3" fmla="*/ 0 w 9144000"/>
              <a:gd name="connsiteY3" fmla="*/ 381000 h 677883"/>
              <a:gd name="connsiteX4" fmla="*/ 0 w 9144000"/>
              <a:gd name="connsiteY4" fmla="*/ 0 h 677883"/>
              <a:gd name="connsiteX0" fmla="*/ 0 w 9167750"/>
              <a:gd name="connsiteY0" fmla="*/ 0 h 1141020"/>
              <a:gd name="connsiteX1" fmla="*/ 9144000 w 9167750"/>
              <a:gd name="connsiteY1" fmla="*/ 0 h 1141020"/>
              <a:gd name="connsiteX2" fmla="*/ 9167750 w 9167750"/>
              <a:gd name="connsiteY2" fmla="*/ 1141020 h 1141020"/>
              <a:gd name="connsiteX3" fmla="*/ 0 w 9167750"/>
              <a:gd name="connsiteY3" fmla="*/ 381000 h 1141020"/>
              <a:gd name="connsiteX4" fmla="*/ 0 w 9167750"/>
              <a:gd name="connsiteY4" fmla="*/ 0 h 1141020"/>
              <a:gd name="connsiteX0" fmla="*/ 0 w 9167750"/>
              <a:gd name="connsiteY0" fmla="*/ 0 h 1141020"/>
              <a:gd name="connsiteX1" fmla="*/ 9144000 w 9167750"/>
              <a:gd name="connsiteY1" fmla="*/ 0 h 1141020"/>
              <a:gd name="connsiteX2" fmla="*/ 9167750 w 9167750"/>
              <a:gd name="connsiteY2" fmla="*/ 1141020 h 1141020"/>
              <a:gd name="connsiteX3" fmla="*/ 0 w 9167750"/>
              <a:gd name="connsiteY3" fmla="*/ 381000 h 1141020"/>
              <a:gd name="connsiteX4" fmla="*/ 0 w 9167750"/>
              <a:gd name="connsiteY4" fmla="*/ 0 h 1141020"/>
              <a:gd name="connsiteX0" fmla="*/ 0 w 9167750"/>
              <a:gd name="connsiteY0" fmla="*/ 0 h 1141020"/>
              <a:gd name="connsiteX1" fmla="*/ 9144000 w 9167750"/>
              <a:gd name="connsiteY1" fmla="*/ 0 h 1141020"/>
              <a:gd name="connsiteX2" fmla="*/ 9167750 w 9167750"/>
              <a:gd name="connsiteY2" fmla="*/ 1141020 h 1141020"/>
              <a:gd name="connsiteX3" fmla="*/ 23750 w 9167750"/>
              <a:gd name="connsiteY3" fmla="*/ 95993 h 1141020"/>
              <a:gd name="connsiteX4" fmla="*/ 0 w 9167750"/>
              <a:gd name="connsiteY4" fmla="*/ 0 h 1141020"/>
              <a:gd name="connsiteX0" fmla="*/ 0 w 9144000"/>
              <a:gd name="connsiteY0" fmla="*/ 0 h 1176646"/>
              <a:gd name="connsiteX1" fmla="*/ 9144000 w 9144000"/>
              <a:gd name="connsiteY1" fmla="*/ 0 h 1176646"/>
              <a:gd name="connsiteX2" fmla="*/ 9132124 w 9144000"/>
              <a:gd name="connsiteY2" fmla="*/ 1176646 h 1176646"/>
              <a:gd name="connsiteX3" fmla="*/ 23750 w 9144000"/>
              <a:gd name="connsiteY3" fmla="*/ 95993 h 1176646"/>
              <a:gd name="connsiteX4" fmla="*/ 0 w 9144000"/>
              <a:gd name="connsiteY4" fmla="*/ 0 h 117664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6646">
                <a:moveTo>
                  <a:pt x="0" y="0"/>
                </a:moveTo>
                <a:lnTo>
                  <a:pt x="9144000" y="0"/>
                </a:lnTo>
                <a:cubicBezTo>
                  <a:pt x="9144000" y="127000"/>
                  <a:pt x="9132124" y="1049646"/>
                  <a:pt x="9132124" y="1176646"/>
                </a:cubicBezTo>
                <a:cubicBezTo>
                  <a:pt x="9123217" y="3957"/>
                  <a:pt x="3071750" y="95993"/>
                  <a:pt x="23750" y="95993"/>
                </a:cubicBezTo>
                <a:lnTo>
                  <a:pt x="0" y="0"/>
                </a:lnTo>
                <a:close/>
              </a:path>
            </a:pathLst>
          </a:cu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1007943" rtl="0" eaLnBrk="1" fontAlgn="auto" latinLnBrk="0" hangingPunct="1">
              <a:lnSpc>
                <a:spcPct val="100000"/>
              </a:lnSpc>
              <a:spcBef>
                <a:spcPts val="0"/>
              </a:spcBef>
              <a:spcAft>
                <a:spcPts val="0"/>
              </a:spcAft>
              <a:buClrTx/>
              <a:buSzTx/>
              <a:buFontTx/>
              <a:buNone/>
              <a:tabLst/>
              <a:defRPr/>
            </a:pPr>
            <a:endParaRPr kumimoji="0" lang="en-US" sz="1984"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7" name="Picture 6" descr="http://images.clipartpanda.com/world-clipart-png-globe-hi.png"/>
          <p:cNvPicPr>
            <a:picLocks noChangeAspect="1" noChangeArrowheads="1"/>
          </p:cNvPicPr>
          <p:nvPr userDrawn="1"/>
        </p:nvPicPr>
        <p:blipFill>
          <a:blip r:embed="rId2" cstate="print">
            <a:duotone>
              <a:prstClr val="black"/>
              <a:schemeClr val="accent1">
                <a:tint val="45000"/>
                <a:satMod val="400000"/>
              </a:schemeClr>
            </a:duotone>
            <a:extLst>
              <a:ext uri="{28A0092B-C50C-407E-A947-70E740481C1C}">
                <a14:useLocalDpi xmlns:a14="http://schemas.microsoft.com/office/drawing/2010/main" val="0"/>
              </a:ext>
            </a:extLst>
          </a:blip>
          <a:srcRect/>
          <a:stretch>
            <a:fillRect/>
          </a:stretch>
        </p:blipFill>
        <p:spPr bwMode="auto">
          <a:xfrm>
            <a:off x="8400521" y="164616"/>
            <a:ext cx="1359902" cy="135069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8762684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defTabSz="1007943"/>
            <a:fld id="{75754632-50C4-6042-BF0D-689D8DA2E976}" type="datetimeFigureOut">
              <a:rPr lang="en-US" smtClean="0">
                <a:solidFill>
                  <a:prstClr val="black">
                    <a:tint val="75000"/>
                  </a:prstClr>
                </a:solidFill>
              </a:rPr>
              <a:pPr defTabSz="1007943"/>
              <a:t>7/5/18</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pPr defTabSz="1007943"/>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pPr defTabSz="1007943"/>
            <a:fld id="{4E63A49E-25BD-984C-BD05-59AE97DE79DB}" type="slidenum">
              <a:rPr lang="en-US" smtClean="0">
                <a:solidFill>
                  <a:prstClr val="black">
                    <a:tint val="75000"/>
                  </a:prstClr>
                </a:solidFill>
              </a:rPr>
              <a:pPr defTabSz="1007943"/>
              <a:t>‹#›</a:t>
            </a:fld>
            <a:endParaRPr lang="en-US">
              <a:solidFill>
                <a:prstClr val="black">
                  <a:tint val="75000"/>
                </a:prstClr>
              </a:solidFill>
            </a:endParaRPr>
          </a:p>
        </p:txBody>
      </p:sp>
      <p:sp>
        <p:nvSpPr>
          <p:cNvPr id="5" name="Rectangle 4"/>
          <p:cNvSpPr/>
          <p:nvPr userDrawn="1"/>
        </p:nvSpPr>
        <p:spPr>
          <a:xfrm>
            <a:off x="0" y="2"/>
            <a:ext cx="10080625" cy="1297034"/>
          </a:xfrm>
          <a:custGeom>
            <a:avLst/>
            <a:gdLst>
              <a:gd name="connsiteX0" fmla="*/ 0 w 9144000"/>
              <a:gd name="connsiteY0" fmla="*/ 0 h 381000"/>
              <a:gd name="connsiteX1" fmla="*/ 9144000 w 9144000"/>
              <a:gd name="connsiteY1" fmla="*/ 0 h 381000"/>
              <a:gd name="connsiteX2" fmla="*/ 9144000 w 9144000"/>
              <a:gd name="connsiteY2" fmla="*/ 381000 h 381000"/>
              <a:gd name="connsiteX3" fmla="*/ 0 w 9144000"/>
              <a:gd name="connsiteY3" fmla="*/ 381000 h 381000"/>
              <a:gd name="connsiteX4" fmla="*/ 0 w 9144000"/>
              <a:gd name="connsiteY4" fmla="*/ 0 h 381000"/>
              <a:gd name="connsiteX0" fmla="*/ 0 w 9144000"/>
              <a:gd name="connsiteY0" fmla="*/ 0 h 414866"/>
              <a:gd name="connsiteX1" fmla="*/ 9144000 w 9144000"/>
              <a:gd name="connsiteY1" fmla="*/ 0 h 414866"/>
              <a:gd name="connsiteX2" fmla="*/ 9144000 w 9144000"/>
              <a:gd name="connsiteY2" fmla="*/ 381000 h 414866"/>
              <a:gd name="connsiteX3" fmla="*/ 0 w 9144000"/>
              <a:gd name="connsiteY3" fmla="*/ 381000 h 414866"/>
              <a:gd name="connsiteX4" fmla="*/ 0 w 9144000"/>
              <a:gd name="connsiteY4" fmla="*/ 0 h 414866"/>
              <a:gd name="connsiteX0" fmla="*/ 0 w 9144000"/>
              <a:gd name="connsiteY0" fmla="*/ 0 h 424543"/>
              <a:gd name="connsiteX1" fmla="*/ 9144000 w 9144000"/>
              <a:gd name="connsiteY1" fmla="*/ 0 h 424543"/>
              <a:gd name="connsiteX2" fmla="*/ 9144000 w 9144000"/>
              <a:gd name="connsiteY2" fmla="*/ 381000 h 424543"/>
              <a:gd name="connsiteX3" fmla="*/ 0 w 9144000"/>
              <a:gd name="connsiteY3" fmla="*/ 381000 h 424543"/>
              <a:gd name="connsiteX4" fmla="*/ 0 w 9144000"/>
              <a:gd name="connsiteY4" fmla="*/ 0 h 424543"/>
              <a:gd name="connsiteX0" fmla="*/ 0 w 9203376"/>
              <a:gd name="connsiteY0" fmla="*/ 0 h 580162"/>
              <a:gd name="connsiteX1" fmla="*/ 9144000 w 9203376"/>
              <a:gd name="connsiteY1" fmla="*/ 0 h 580162"/>
              <a:gd name="connsiteX2" fmla="*/ 9203376 w 9203376"/>
              <a:gd name="connsiteY2" fmla="*/ 559130 h 580162"/>
              <a:gd name="connsiteX3" fmla="*/ 0 w 9203376"/>
              <a:gd name="connsiteY3" fmla="*/ 381000 h 580162"/>
              <a:gd name="connsiteX4" fmla="*/ 0 w 9203376"/>
              <a:gd name="connsiteY4" fmla="*/ 0 h 580162"/>
              <a:gd name="connsiteX0" fmla="*/ 0 w 9203376"/>
              <a:gd name="connsiteY0" fmla="*/ 0 h 559130"/>
              <a:gd name="connsiteX1" fmla="*/ 9144000 w 9203376"/>
              <a:gd name="connsiteY1" fmla="*/ 0 h 559130"/>
              <a:gd name="connsiteX2" fmla="*/ 9203376 w 9203376"/>
              <a:gd name="connsiteY2" fmla="*/ 559130 h 559130"/>
              <a:gd name="connsiteX3" fmla="*/ 0 w 9203376"/>
              <a:gd name="connsiteY3" fmla="*/ 381000 h 559130"/>
              <a:gd name="connsiteX4" fmla="*/ 0 w 9203376"/>
              <a:gd name="connsiteY4" fmla="*/ 0 h 559130"/>
              <a:gd name="connsiteX0" fmla="*/ 0 w 9144000"/>
              <a:gd name="connsiteY0" fmla="*/ 0 h 677883"/>
              <a:gd name="connsiteX1" fmla="*/ 9144000 w 9144000"/>
              <a:gd name="connsiteY1" fmla="*/ 0 h 677883"/>
              <a:gd name="connsiteX2" fmla="*/ 9143999 w 9144000"/>
              <a:gd name="connsiteY2" fmla="*/ 677883 h 677883"/>
              <a:gd name="connsiteX3" fmla="*/ 0 w 9144000"/>
              <a:gd name="connsiteY3" fmla="*/ 381000 h 677883"/>
              <a:gd name="connsiteX4" fmla="*/ 0 w 9144000"/>
              <a:gd name="connsiteY4" fmla="*/ 0 h 677883"/>
              <a:gd name="connsiteX0" fmla="*/ 0 w 9144000"/>
              <a:gd name="connsiteY0" fmla="*/ 0 h 677883"/>
              <a:gd name="connsiteX1" fmla="*/ 9144000 w 9144000"/>
              <a:gd name="connsiteY1" fmla="*/ 0 h 677883"/>
              <a:gd name="connsiteX2" fmla="*/ 9143999 w 9144000"/>
              <a:gd name="connsiteY2" fmla="*/ 677883 h 677883"/>
              <a:gd name="connsiteX3" fmla="*/ 0 w 9144000"/>
              <a:gd name="connsiteY3" fmla="*/ 381000 h 677883"/>
              <a:gd name="connsiteX4" fmla="*/ 0 w 9144000"/>
              <a:gd name="connsiteY4" fmla="*/ 0 h 677883"/>
              <a:gd name="connsiteX0" fmla="*/ 0 w 9167750"/>
              <a:gd name="connsiteY0" fmla="*/ 0 h 1141020"/>
              <a:gd name="connsiteX1" fmla="*/ 9144000 w 9167750"/>
              <a:gd name="connsiteY1" fmla="*/ 0 h 1141020"/>
              <a:gd name="connsiteX2" fmla="*/ 9167750 w 9167750"/>
              <a:gd name="connsiteY2" fmla="*/ 1141020 h 1141020"/>
              <a:gd name="connsiteX3" fmla="*/ 0 w 9167750"/>
              <a:gd name="connsiteY3" fmla="*/ 381000 h 1141020"/>
              <a:gd name="connsiteX4" fmla="*/ 0 w 9167750"/>
              <a:gd name="connsiteY4" fmla="*/ 0 h 1141020"/>
              <a:gd name="connsiteX0" fmla="*/ 0 w 9167750"/>
              <a:gd name="connsiteY0" fmla="*/ 0 h 1141020"/>
              <a:gd name="connsiteX1" fmla="*/ 9144000 w 9167750"/>
              <a:gd name="connsiteY1" fmla="*/ 0 h 1141020"/>
              <a:gd name="connsiteX2" fmla="*/ 9167750 w 9167750"/>
              <a:gd name="connsiteY2" fmla="*/ 1141020 h 1141020"/>
              <a:gd name="connsiteX3" fmla="*/ 0 w 9167750"/>
              <a:gd name="connsiteY3" fmla="*/ 381000 h 1141020"/>
              <a:gd name="connsiteX4" fmla="*/ 0 w 9167750"/>
              <a:gd name="connsiteY4" fmla="*/ 0 h 1141020"/>
              <a:gd name="connsiteX0" fmla="*/ 0 w 9167750"/>
              <a:gd name="connsiteY0" fmla="*/ 0 h 1141020"/>
              <a:gd name="connsiteX1" fmla="*/ 9144000 w 9167750"/>
              <a:gd name="connsiteY1" fmla="*/ 0 h 1141020"/>
              <a:gd name="connsiteX2" fmla="*/ 9167750 w 9167750"/>
              <a:gd name="connsiteY2" fmla="*/ 1141020 h 1141020"/>
              <a:gd name="connsiteX3" fmla="*/ 23750 w 9167750"/>
              <a:gd name="connsiteY3" fmla="*/ 95993 h 1141020"/>
              <a:gd name="connsiteX4" fmla="*/ 0 w 9167750"/>
              <a:gd name="connsiteY4" fmla="*/ 0 h 1141020"/>
              <a:gd name="connsiteX0" fmla="*/ 0 w 9144000"/>
              <a:gd name="connsiteY0" fmla="*/ 0 h 1176646"/>
              <a:gd name="connsiteX1" fmla="*/ 9144000 w 9144000"/>
              <a:gd name="connsiteY1" fmla="*/ 0 h 1176646"/>
              <a:gd name="connsiteX2" fmla="*/ 9132124 w 9144000"/>
              <a:gd name="connsiteY2" fmla="*/ 1176646 h 1176646"/>
              <a:gd name="connsiteX3" fmla="*/ 23750 w 9144000"/>
              <a:gd name="connsiteY3" fmla="*/ 95993 h 1176646"/>
              <a:gd name="connsiteX4" fmla="*/ 0 w 9144000"/>
              <a:gd name="connsiteY4" fmla="*/ 0 h 117664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6646">
                <a:moveTo>
                  <a:pt x="0" y="0"/>
                </a:moveTo>
                <a:lnTo>
                  <a:pt x="9144000" y="0"/>
                </a:lnTo>
                <a:cubicBezTo>
                  <a:pt x="9144000" y="127000"/>
                  <a:pt x="9132124" y="1049646"/>
                  <a:pt x="9132124" y="1176646"/>
                </a:cubicBezTo>
                <a:cubicBezTo>
                  <a:pt x="9123217" y="3957"/>
                  <a:pt x="3071750" y="95993"/>
                  <a:pt x="23750" y="95993"/>
                </a:cubicBezTo>
                <a:lnTo>
                  <a:pt x="0" y="0"/>
                </a:lnTo>
                <a:close/>
              </a:path>
            </a:pathLst>
          </a:cu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1007943" rtl="0" eaLnBrk="1" fontAlgn="auto" latinLnBrk="0" hangingPunct="1">
              <a:lnSpc>
                <a:spcPct val="100000"/>
              </a:lnSpc>
              <a:spcBef>
                <a:spcPts val="0"/>
              </a:spcBef>
              <a:spcAft>
                <a:spcPts val="0"/>
              </a:spcAft>
              <a:buClrTx/>
              <a:buSzTx/>
              <a:buFontTx/>
              <a:buNone/>
              <a:tabLst/>
              <a:defRPr/>
            </a:pPr>
            <a:endParaRPr kumimoji="0" lang="en-US" sz="1984"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6" name="Picture 5" descr="http://images.clipartpanda.com/world-clipart-png-globe-hi.png"/>
          <p:cNvPicPr>
            <a:picLocks noChangeAspect="1" noChangeArrowheads="1"/>
          </p:cNvPicPr>
          <p:nvPr userDrawn="1"/>
        </p:nvPicPr>
        <p:blipFill>
          <a:blip r:embed="rId2" cstate="print">
            <a:duotone>
              <a:prstClr val="black"/>
              <a:schemeClr val="accent1">
                <a:tint val="45000"/>
                <a:satMod val="400000"/>
              </a:schemeClr>
            </a:duotone>
            <a:extLst>
              <a:ext uri="{28A0092B-C50C-407E-A947-70E740481C1C}">
                <a14:useLocalDpi xmlns:a14="http://schemas.microsoft.com/office/drawing/2010/main" val="0"/>
              </a:ext>
            </a:extLst>
          </a:blip>
          <a:srcRect/>
          <a:stretch>
            <a:fillRect/>
          </a:stretch>
        </p:blipFill>
        <p:spPr bwMode="auto">
          <a:xfrm>
            <a:off x="8400521" y="164616"/>
            <a:ext cx="1359902" cy="135069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6369184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94794" y="503978"/>
            <a:ext cx="3251702" cy="1763924"/>
          </a:xfrm>
        </p:spPr>
        <p:txBody>
          <a:bodyPr anchor="b"/>
          <a:lstStyle>
            <a:lvl1pPr>
              <a:defRPr sz="3527"/>
            </a:lvl1pPr>
          </a:lstStyle>
          <a:p>
            <a:r>
              <a:rPr lang="en-US"/>
              <a:t>Click to edit Master title style</a:t>
            </a:r>
          </a:p>
        </p:txBody>
      </p:sp>
      <p:sp>
        <p:nvSpPr>
          <p:cNvPr id="3" name="Content Placeholder 2"/>
          <p:cNvSpPr>
            <a:spLocks noGrp="1"/>
          </p:cNvSpPr>
          <p:nvPr>
            <p:ph idx="1"/>
          </p:nvPr>
        </p:nvSpPr>
        <p:spPr>
          <a:xfrm>
            <a:off x="4286016" y="1088454"/>
            <a:ext cx="5103316" cy="5372269"/>
          </a:xfrm>
        </p:spPr>
        <p:txBody>
          <a:bodyPr/>
          <a:lstStyle>
            <a:lvl1pPr>
              <a:defRPr sz="3527"/>
            </a:lvl1pPr>
            <a:lvl2pPr>
              <a:defRPr sz="3086"/>
            </a:lvl2pPr>
            <a:lvl3pPr>
              <a:defRPr sz="2646"/>
            </a:lvl3pPr>
            <a:lvl4pPr>
              <a:defRPr sz="2205"/>
            </a:lvl4pPr>
            <a:lvl5pPr>
              <a:defRPr sz="2205"/>
            </a:lvl5pPr>
            <a:lvl6pPr>
              <a:defRPr sz="2205"/>
            </a:lvl6pPr>
            <a:lvl7pPr>
              <a:defRPr sz="2205"/>
            </a:lvl7pPr>
            <a:lvl8pPr>
              <a:defRPr sz="2205"/>
            </a:lvl8pPr>
            <a:lvl9pPr>
              <a:defRPr sz="2205"/>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94794" y="2267902"/>
            <a:ext cx="3251702" cy="4201570"/>
          </a:xfrm>
        </p:spPr>
        <p:txBody>
          <a:bodyPr/>
          <a:lstStyle>
            <a:lvl1pPr marL="0" indent="0">
              <a:buNone/>
              <a:defRPr sz="1764"/>
            </a:lvl1pPr>
            <a:lvl2pPr marL="503972" indent="0">
              <a:buNone/>
              <a:defRPr sz="1543"/>
            </a:lvl2pPr>
            <a:lvl3pPr marL="1007943" indent="0">
              <a:buNone/>
              <a:defRPr sz="1323"/>
            </a:lvl3pPr>
            <a:lvl4pPr marL="1511915" indent="0">
              <a:buNone/>
              <a:defRPr sz="1102"/>
            </a:lvl4pPr>
            <a:lvl5pPr marL="2015886" indent="0">
              <a:buNone/>
              <a:defRPr sz="1102"/>
            </a:lvl5pPr>
            <a:lvl6pPr marL="2519858" indent="0">
              <a:buNone/>
              <a:defRPr sz="1102"/>
            </a:lvl6pPr>
            <a:lvl7pPr marL="3023829" indent="0">
              <a:buNone/>
              <a:defRPr sz="1102"/>
            </a:lvl7pPr>
            <a:lvl8pPr marL="3527801" indent="0">
              <a:buNone/>
              <a:defRPr sz="1102"/>
            </a:lvl8pPr>
            <a:lvl9pPr marL="4031772" indent="0">
              <a:buNone/>
              <a:defRPr sz="1102"/>
            </a:lvl9pPr>
          </a:lstStyle>
          <a:p>
            <a:pPr lvl="0"/>
            <a:r>
              <a:rPr lang="en-US"/>
              <a:t>Edit Master text styles</a:t>
            </a:r>
          </a:p>
        </p:txBody>
      </p:sp>
      <p:sp>
        <p:nvSpPr>
          <p:cNvPr id="5" name="Date Placeholder 4"/>
          <p:cNvSpPr>
            <a:spLocks noGrp="1"/>
          </p:cNvSpPr>
          <p:nvPr>
            <p:ph type="dt" sz="half" idx="10"/>
          </p:nvPr>
        </p:nvSpPr>
        <p:spPr/>
        <p:txBody>
          <a:bodyPr/>
          <a:lstStyle/>
          <a:p>
            <a:pPr defTabSz="1007943"/>
            <a:fld id="{75754632-50C4-6042-BF0D-689D8DA2E976}" type="datetimeFigureOut">
              <a:rPr lang="en-US" smtClean="0">
                <a:solidFill>
                  <a:prstClr val="black">
                    <a:tint val="75000"/>
                  </a:prstClr>
                </a:solidFill>
              </a:rPr>
              <a:pPr defTabSz="1007943"/>
              <a:t>7/5/18</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pPr defTabSz="1007943"/>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pPr defTabSz="1007943"/>
            <a:fld id="{4E63A49E-25BD-984C-BD05-59AE97DE79DB}" type="slidenum">
              <a:rPr lang="en-US" smtClean="0">
                <a:solidFill>
                  <a:prstClr val="black">
                    <a:tint val="75000"/>
                  </a:prstClr>
                </a:solidFill>
              </a:rPr>
              <a:pPr defTabSz="1007943"/>
              <a:t>‹#›</a:t>
            </a:fld>
            <a:endParaRPr lang="en-US">
              <a:solidFill>
                <a:prstClr val="black">
                  <a:tint val="75000"/>
                </a:prstClr>
              </a:solidFill>
            </a:endParaRPr>
          </a:p>
        </p:txBody>
      </p:sp>
      <p:sp>
        <p:nvSpPr>
          <p:cNvPr id="8" name="Rectangle 4"/>
          <p:cNvSpPr/>
          <p:nvPr userDrawn="1"/>
        </p:nvSpPr>
        <p:spPr>
          <a:xfrm>
            <a:off x="0" y="2"/>
            <a:ext cx="10080625" cy="1297034"/>
          </a:xfrm>
          <a:custGeom>
            <a:avLst/>
            <a:gdLst>
              <a:gd name="connsiteX0" fmla="*/ 0 w 9144000"/>
              <a:gd name="connsiteY0" fmla="*/ 0 h 381000"/>
              <a:gd name="connsiteX1" fmla="*/ 9144000 w 9144000"/>
              <a:gd name="connsiteY1" fmla="*/ 0 h 381000"/>
              <a:gd name="connsiteX2" fmla="*/ 9144000 w 9144000"/>
              <a:gd name="connsiteY2" fmla="*/ 381000 h 381000"/>
              <a:gd name="connsiteX3" fmla="*/ 0 w 9144000"/>
              <a:gd name="connsiteY3" fmla="*/ 381000 h 381000"/>
              <a:gd name="connsiteX4" fmla="*/ 0 w 9144000"/>
              <a:gd name="connsiteY4" fmla="*/ 0 h 381000"/>
              <a:gd name="connsiteX0" fmla="*/ 0 w 9144000"/>
              <a:gd name="connsiteY0" fmla="*/ 0 h 414866"/>
              <a:gd name="connsiteX1" fmla="*/ 9144000 w 9144000"/>
              <a:gd name="connsiteY1" fmla="*/ 0 h 414866"/>
              <a:gd name="connsiteX2" fmla="*/ 9144000 w 9144000"/>
              <a:gd name="connsiteY2" fmla="*/ 381000 h 414866"/>
              <a:gd name="connsiteX3" fmla="*/ 0 w 9144000"/>
              <a:gd name="connsiteY3" fmla="*/ 381000 h 414866"/>
              <a:gd name="connsiteX4" fmla="*/ 0 w 9144000"/>
              <a:gd name="connsiteY4" fmla="*/ 0 h 414866"/>
              <a:gd name="connsiteX0" fmla="*/ 0 w 9144000"/>
              <a:gd name="connsiteY0" fmla="*/ 0 h 424543"/>
              <a:gd name="connsiteX1" fmla="*/ 9144000 w 9144000"/>
              <a:gd name="connsiteY1" fmla="*/ 0 h 424543"/>
              <a:gd name="connsiteX2" fmla="*/ 9144000 w 9144000"/>
              <a:gd name="connsiteY2" fmla="*/ 381000 h 424543"/>
              <a:gd name="connsiteX3" fmla="*/ 0 w 9144000"/>
              <a:gd name="connsiteY3" fmla="*/ 381000 h 424543"/>
              <a:gd name="connsiteX4" fmla="*/ 0 w 9144000"/>
              <a:gd name="connsiteY4" fmla="*/ 0 h 424543"/>
              <a:gd name="connsiteX0" fmla="*/ 0 w 9203376"/>
              <a:gd name="connsiteY0" fmla="*/ 0 h 580162"/>
              <a:gd name="connsiteX1" fmla="*/ 9144000 w 9203376"/>
              <a:gd name="connsiteY1" fmla="*/ 0 h 580162"/>
              <a:gd name="connsiteX2" fmla="*/ 9203376 w 9203376"/>
              <a:gd name="connsiteY2" fmla="*/ 559130 h 580162"/>
              <a:gd name="connsiteX3" fmla="*/ 0 w 9203376"/>
              <a:gd name="connsiteY3" fmla="*/ 381000 h 580162"/>
              <a:gd name="connsiteX4" fmla="*/ 0 w 9203376"/>
              <a:gd name="connsiteY4" fmla="*/ 0 h 580162"/>
              <a:gd name="connsiteX0" fmla="*/ 0 w 9203376"/>
              <a:gd name="connsiteY0" fmla="*/ 0 h 559130"/>
              <a:gd name="connsiteX1" fmla="*/ 9144000 w 9203376"/>
              <a:gd name="connsiteY1" fmla="*/ 0 h 559130"/>
              <a:gd name="connsiteX2" fmla="*/ 9203376 w 9203376"/>
              <a:gd name="connsiteY2" fmla="*/ 559130 h 559130"/>
              <a:gd name="connsiteX3" fmla="*/ 0 w 9203376"/>
              <a:gd name="connsiteY3" fmla="*/ 381000 h 559130"/>
              <a:gd name="connsiteX4" fmla="*/ 0 w 9203376"/>
              <a:gd name="connsiteY4" fmla="*/ 0 h 559130"/>
              <a:gd name="connsiteX0" fmla="*/ 0 w 9144000"/>
              <a:gd name="connsiteY0" fmla="*/ 0 h 677883"/>
              <a:gd name="connsiteX1" fmla="*/ 9144000 w 9144000"/>
              <a:gd name="connsiteY1" fmla="*/ 0 h 677883"/>
              <a:gd name="connsiteX2" fmla="*/ 9143999 w 9144000"/>
              <a:gd name="connsiteY2" fmla="*/ 677883 h 677883"/>
              <a:gd name="connsiteX3" fmla="*/ 0 w 9144000"/>
              <a:gd name="connsiteY3" fmla="*/ 381000 h 677883"/>
              <a:gd name="connsiteX4" fmla="*/ 0 w 9144000"/>
              <a:gd name="connsiteY4" fmla="*/ 0 h 677883"/>
              <a:gd name="connsiteX0" fmla="*/ 0 w 9144000"/>
              <a:gd name="connsiteY0" fmla="*/ 0 h 677883"/>
              <a:gd name="connsiteX1" fmla="*/ 9144000 w 9144000"/>
              <a:gd name="connsiteY1" fmla="*/ 0 h 677883"/>
              <a:gd name="connsiteX2" fmla="*/ 9143999 w 9144000"/>
              <a:gd name="connsiteY2" fmla="*/ 677883 h 677883"/>
              <a:gd name="connsiteX3" fmla="*/ 0 w 9144000"/>
              <a:gd name="connsiteY3" fmla="*/ 381000 h 677883"/>
              <a:gd name="connsiteX4" fmla="*/ 0 w 9144000"/>
              <a:gd name="connsiteY4" fmla="*/ 0 h 677883"/>
              <a:gd name="connsiteX0" fmla="*/ 0 w 9167750"/>
              <a:gd name="connsiteY0" fmla="*/ 0 h 1141020"/>
              <a:gd name="connsiteX1" fmla="*/ 9144000 w 9167750"/>
              <a:gd name="connsiteY1" fmla="*/ 0 h 1141020"/>
              <a:gd name="connsiteX2" fmla="*/ 9167750 w 9167750"/>
              <a:gd name="connsiteY2" fmla="*/ 1141020 h 1141020"/>
              <a:gd name="connsiteX3" fmla="*/ 0 w 9167750"/>
              <a:gd name="connsiteY3" fmla="*/ 381000 h 1141020"/>
              <a:gd name="connsiteX4" fmla="*/ 0 w 9167750"/>
              <a:gd name="connsiteY4" fmla="*/ 0 h 1141020"/>
              <a:gd name="connsiteX0" fmla="*/ 0 w 9167750"/>
              <a:gd name="connsiteY0" fmla="*/ 0 h 1141020"/>
              <a:gd name="connsiteX1" fmla="*/ 9144000 w 9167750"/>
              <a:gd name="connsiteY1" fmla="*/ 0 h 1141020"/>
              <a:gd name="connsiteX2" fmla="*/ 9167750 w 9167750"/>
              <a:gd name="connsiteY2" fmla="*/ 1141020 h 1141020"/>
              <a:gd name="connsiteX3" fmla="*/ 0 w 9167750"/>
              <a:gd name="connsiteY3" fmla="*/ 381000 h 1141020"/>
              <a:gd name="connsiteX4" fmla="*/ 0 w 9167750"/>
              <a:gd name="connsiteY4" fmla="*/ 0 h 1141020"/>
              <a:gd name="connsiteX0" fmla="*/ 0 w 9167750"/>
              <a:gd name="connsiteY0" fmla="*/ 0 h 1141020"/>
              <a:gd name="connsiteX1" fmla="*/ 9144000 w 9167750"/>
              <a:gd name="connsiteY1" fmla="*/ 0 h 1141020"/>
              <a:gd name="connsiteX2" fmla="*/ 9167750 w 9167750"/>
              <a:gd name="connsiteY2" fmla="*/ 1141020 h 1141020"/>
              <a:gd name="connsiteX3" fmla="*/ 23750 w 9167750"/>
              <a:gd name="connsiteY3" fmla="*/ 95993 h 1141020"/>
              <a:gd name="connsiteX4" fmla="*/ 0 w 9167750"/>
              <a:gd name="connsiteY4" fmla="*/ 0 h 1141020"/>
              <a:gd name="connsiteX0" fmla="*/ 0 w 9144000"/>
              <a:gd name="connsiteY0" fmla="*/ 0 h 1176646"/>
              <a:gd name="connsiteX1" fmla="*/ 9144000 w 9144000"/>
              <a:gd name="connsiteY1" fmla="*/ 0 h 1176646"/>
              <a:gd name="connsiteX2" fmla="*/ 9132124 w 9144000"/>
              <a:gd name="connsiteY2" fmla="*/ 1176646 h 1176646"/>
              <a:gd name="connsiteX3" fmla="*/ 23750 w 9144000"/>
              <a:gd name="connsiteY3" fmla="*/ 95993 h 1176646"/>
              <a:gd name="connsiteX4" fmla="*/ 0 w 9144000"/>
              <a:gd name="connsiteY4" fmla="*/ 0 h 117664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6646">
                <a:moveTo>
                  <a:pt x="0" y="0"/>
                </a:moveTo>
                <a:lnTo>
                  <a:pt x="9144000" y="0"/>
                </a:lnTo>
                <a:cubicBezTo>
                  <a:pt x="9144000" y="127000"/>
                  <a:pt x="9132124" y="1049646"/>
                  <a:pt x="9132124" y="1176646"/>
                </a:cubicBezTo>
                <a:cubicBezTo>
                  <a:pt x="9123217" y="3957"/>
                  <a:pt x="3071750" y="95993"/>
                  <a:pt x="23750" y="95993"/>
                </a:cubicBezTo>
                <a:lnTo>
                  <a:pt x="0" y="0"/>
                </a:lnTo>
                <a:close/>
              </a:path>
            </a:pathLst>
          </a:cu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1007943" rtl="0" eaLnBrk="1" fontAlgn="auto" latinLnBrk="0" hangingPunct="1">
              <a:lnSpc>
                <a:spcPct val="100000"/>
              </a:lnSpc>
              <a:spcBef>
                <a:spcPts val="0"/>
              </a:spcBef>
              <a:spcAft>
                <a:spcPts val="0"/>
              </a:spcAft>
              <a:buClrTx/>
              <a:buSzTx/>
              <a:buFontTx/>
              <a:buNone/>
              <a:tabLst/>
              <a:defRPr/>
            </a:pPr>
            <a:endParaRPr kumimoji="0" lang="en-US" sz="1984"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9" name="Picture 8" descr="http://images.clipartpanda.com/world-clipart-png-globe-hi.png"/>
          <p:cNvPicPr>
            <a:picLocks noChangeAspect="1" noChangeArrowheads="1"/>
          </p:cNvPicPr>
          <p:nvPr userDrawn="1"/>
        </p:nvPicPr>
        <p:blipFill>
          <a:blip r:embed="rId2" cstate="print">
            <a:duotone>
              <a:prstClr val="black"/>
              <a:schemeClr val="accent1">
                <a:tint val="45000"/>
                <a:satMod val="400000"/>
              </a:schemeClr>
            </a:duotone>
            <a:extLst>
              <a:ext uri="{28A0092B-C50C-407E-A947-70E740481C1C}">
                <a14:useLocalDpi xmlns:a14="http://schemas.microsoft.com/office/drawing/2010/main" val="0"/>
              </a:ext>
            </a:extLst>
          </a:blip>
          <a:srcRect/>
          <a:stretch>
            <a:fillRect/>
          </a:stretch>
        </p:blipFill>
        <p:spPr bwMode="auto">
          <a:xfrm>
            <a:off x="8400521" y="164616"/>
            <a:ext cx="1359902" cy="135069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063839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pPr defTabSz="1007943"/>
            <a:fld id="{75754632-50C4-6042-BF0D-689D8DA2E976}" type="datetimeFigureOut">
              <a:rPr lang="en-US" smtClean="0">
                <a:solidFill>
                  <a:prstClr val="black">
                    <a:tint val="75000"/>
                  </a:prstClr>
                </a:solidFill>
              </a:rPr>
              <a:pPr defTabSz="1007943"/>
              <a:t>7/5/18</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pPr defTabSz="1007943"/>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pPr defTabSz="1007943"/>
            <a:fld id="{4E63A49E-25BD-984C-BD05-59AE97DE79DB}" type="slidenum">
              <a:rPr lang="en-US" smtClean="0">
                <a:solidFill>
                  <a:prstClr val="black">
                    <a:tint val="75000"/>
                  </a:prstClr>
                </a:solidFill>
              </a:rPr>
              <a:pPr defTabSz="1007943"/>
              <a:t>‹#›</a:t>
            </a:fld>
            <a:endParaRPr lang="en-US">
              <a:solidFill>
                <a:prstClr val="black">
                  <a:tint val="75000"/>
                </a:prstClr>
              </a:solidFill>
            </a:endParaRPr>
          </a:p>
        </p:txBody>
      </p:sp>
      <p:sp>
        <p:nvSpPr>
          <p:cNvPr id="7" name="Rectangle 4"/>
          <p:cNvSpPr/>
          <p:nvPr userDrawn="1"/>
        </p:nvSpPr>
        <p:spPr>
          <a:xfrm>
            <a:off x="0" y="2"/>
            <a:ext cx="10080625" cy="1297034"/>
          </a:xfrm>
          <a:custGeom>
            <a:avLst/>
            <a:gdLst>
              <a:gd name="connsiteX0" fmla="*/ 0 w 9144000"/>
              <a:gd name="connsiteY0" fmla="*/ 0 h 381000"/>
              <a:gd name="connsiteX1" fmla="*/ 9144000 w 9144000"/>
              <a:gd name="connsiteY1" fmla="*/ 0 h 381000"/>
              <a:gd name="connsiteX2" fmla="*/ 9144000 w 9144000"/>
              <a:gd name="connsiteY2" fmla="*/ 381000 h 381000"/>
              <a:gd name="connsiteX3" fmla="*/ 0 w 9144000"/>
              <a:gd name="connsiteY3" fmla="*/ 381000 h 381000"/>
              <a:gd name="connsiteX4" fmla="*/ 0 w 9144000"/>
              <a:gd name="connsiteY4" fmla="*/ 0 h 381000"/>
              <a:gd name="connsiteX0" fmla="*/ 0 w 9144000"/>
              <a:gd name="connsiteY0" fmla="*/ 0 h 414866"/>
              <a:gd name="connsiteX1" fmla="*/ 9144000 w 9144000"/>
              <a:gd name="connsiteY1" fmla="*/ 0 h 414866"/>
              <a:gd name="connsiteX2" fmla="*/ 9144000 w 9144000"/>
              <a:gd name="connsiteY2" fmla="*/ 381000 h 414866"/>
              <a:gd name="connsiteX3" fmla="*/ 0 w 9144000"/>
              <a:gd name="connsiteY3" fmla="*/ 381000 h 414866"/>
              <a:gd name="connsiteX4" fmla="*/ 0 w 9144000"/>
              <a:gd name="connsiteY4" fmla="*/ 0 h 414866"/>
              <a:gd name="connsiteX0" fmla="*/ 0 w 9144000"/>
              <a:gd name="connsiteY0" fmla="*/ 0 h 424543"/>
              <a:gd name="connsiteX1" fmla="*/ 9144000 w 9144000"/>
              <a:gd name="connsiteY1" fmla="*/ 0 h 424543"/>
              <a:gd name="connsiteX2" fmla="*/ 9144000 w 9144000"/>
              <a:gd name="connsiteY2" fmla="*/ 381000 h 424543"/>
              <a:gd name="connsiteX3" fmla="*/ 0 w 9144000"/>
              <a:gd name="connsiteY3" fmla="*/ 381000 h 424543"/>
              <a:gd name="connsiteX4" fmla="*/ 0 w 9144000"/>
              <a:gd name="connsiteY4" fmla="*/ 0 h 424543"/>
              <a:gd name="connsiteX0" fmla="*/ 0 w 9203376"/>
              <a:gd name="connsiteY0" fmla="*/ 0 h 580162"/>
              <a:gd name="connsiteX1" fmla="*/ 9144000 w 9203376"/>
              <a:gd name="connsiteY1" fmla="*/ 0 h 580162"/>
              <a:gd name="connsiteX2" fmla="*/ 9203376 w 9203376"/>
              <a:gd name="connsiteY2" fmla="*/ 559130 h 580162"/>
              <a:gd name="connsiteX3" fmla="*/ 0 w 9203376"/>
              <a:gd name="connsiteY3" fmla="*/ 381000 h 580162"/>
              <a:gd name="connsiteX4" fmla="*/ 0 w 9203376"/>
              <a:gd name="connsiteY4" fmla="*/ 0 h 580162"/>
              <a:gd name="connsiteX0" fmla="*/ 0 w 9203376"/>
              <a:gd name="connsiteY0" fmla="*/ 0 h 559130"/>
              <a:gd name="connsiteX1" fmla="*/ 9144000 w 9203376"/>
              <a:gd name="connsiteY1" fmla="*/ 0 h 559130"/>
              <a:gd name="connsiteX2" fmla="*/ 9203376 w 9203376"/>
              <a:gd name="connsiteY2" fmla="*/ 559130 h 559130"/>
              <a:gd name="connsiteX3" fmla="*/ 0 w 9203376"/>
              <a:gd name="connsiteY3" fmla="*/ 381000 h 559130"/>
              <a:gd name="connsiteX4" fmla="*/ 0 w 9203376"/>
              <a:gd name="connsiteY4" fmla="*/ 0 h 559130"/>
              <a:gd name="connsiteX0" fmla="*/ 0 w 9144000"/>
              <a:gd name="connsiteY0" fmla="*/ 0 h 677883"/>
              <a:gd name="connsiteX1" fmla="*/ 9144000 w 9144000"/>
              <a:gd name="connsiteY1" fmla="*/ 0 h 677883"/>
              <a:gd name="connsiteX2" fmla="*/ 9143999 w 9144000"/>
              <a:gd name="connsiteY2" fmla="*/ 677883 h 677883"/>
              <a:gd name="connsiteX3" fmla="*/ 0 w 9144000"/>
              <a:gd name="connsiteY3" fmla="*/ 381000 h 677883"/>
              <a:gd name="connsiteX4" fmla="*/ 0 w 9144000"/>
              <a:gd name="connsiteY4" fmla="*/ 0 h 677883"/>
              <a:gd name="connsiteX0" fmla="*/ 0 w 9144000"/>
              <a:gd name="connsiteY0" fmla="*/ 0 h 677883"/>
              <a:gd name="connsiteX1" fmla="*/ 9144000 w 9144000"/>
              <a:gd name="connsiteY1" fmla="*/ 0 h 677883"/>
              <a:gd name="connsiteX2" fmla="*/ 9143999 w 9144000"/>
              <a:gd name="connsiteY2" fmla="*/ 677883 h 677883"/>
              <a:gd name="connsiteX3" fmla="*/ 0 w 9144000"/>
              <a:gd name="connsiteY3" fmla="*/ 381000 h 677883"/>
              <a:gd name="connsiteX4" fmla="*/ 0 w 9144000"/>
              <a:gd name="connsiteY4" fmla="*/ 0 h 677883"/>
              <a:gd name="connsiteX0" fmla="*/ 0 w 9167750"/>
              <a:gd name="connsiteY0" fmla="*/ 0 h 1141020"/>
              <a:gd name="connsiteX1" fmla="*/ 9144000 w 9167750"/>
              <a:gd name="connsiteY1" fmla="*/ 0 h 1141020"/>
              <a:gd name="connsiteX2" fmla="*/ 9167750 w 9167750"/>
              <a:gd name="connsiteY2" fmla="*/ 1141020 h 1141020"/>
              <a:gd name="connsiteX3" fmla="*/ 0 w 9167750"/>
              <a:gd name="connsiteY3" fmla="*/ 381000 h 1141020"/>
              <a:gd name="connsiteX4" fmla="*/ 0 w 9167750"/>
              <a:gd name="connsiteY4" fmla="*/ 0 h 1141020"/>
              <a:gd name="connsiteX0" fmla="*/ 0 w 9167750"/>
              <a:gd name="connsiteY0" fmla="*/ 0 h 1141020"/>
              <a:gd name="connsiteX1" fmla="*/ 9144000 w 9167750"/>
              <a:gd name="connsiteY1" fmla="*/ 0 h 1141020"/>
              <a:gd name="connsiteX2" fmla="*/ 9167750 w 9167750"/>
              <a:gd name="connsiteY2" fmla="*/ 1141020 h 1141020"/>
              <a:gd name="connsiteX3" fmla="*/ 0 w 9167750"/>
              <a:gd name="connsiteY3" fmla="*/ 381000 h 1141020"/>
              <a:gd name="connsiteX4" fmla="*/ 0 w 9167750"/>
              <a:gd name="connsiteY4" fmla="*/ 0 h 1141020"/>
              <a:gd name="connsiteX0" fmla="*/ 0 w 9167750"/>
              <a:gd name="connsiteY0" fmla="*/ 0 h 1141020"/>
              <a:gd name="connsiteX1" fmla="*/ 9144000 w 9167750"/>
              <a:gd name="connsiteY1" fmla="*/ 0 h 1141020"/>
              <a:gd name="connsiteX2" fmla="*/ 9167750 w 9167750"/>
              <a:gd name="connsiteY2" fmla="*/ 1141020 h 1141020"/>
              <a:gd name="connsiteX3" fmla="*/ 23750 w 9167750"/>
              <a:gd name="connsiteY3" fmla="*/ 95993 h 1141020"/>
              <a:gd name="connsiteX4" fmla="*/ 0 w 9167750"/>
              <a:gd name="connsiteY4" fmla="*/ 0 h 1141020"/>
              <a:gd name="connsiteX0" fmla="*/ 0 w 9144000"/>
              <a:gd name="connsiteY0" fmla="*/ 0 h 1176646"/>
              <a:gd name="connsiteX1" fmla="*/ 9144000 w 9144000"/>
              <a:gd name="connsiteY1" fmla="*/ 0 h 1176646"/>
              <a:gd name="connsiteX2" fmla="*/ 9132124 w 9144000"/>
              <a:gd name="connsiteY2" fmla="*/ 1176646 h 1176646"/>
              <a:gd name="connsiteX3" fmla="*/ 23750 w 9144000"/>
              <a:gd name="connsiteY3" fmla="*/ 95993 h 1176646"/>
              <a:gd name="connsiteX4" fmla="*/ 0 w 9144000"/>
              <a:gd name="connsiteY4" fmla="*/ 0 h 117664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6646">
                <a:moveTo>
                  <a:pt x="0" y="0"/>
                </a:moveTo>
                <a:lnTo>
                  <a:pt x="9144000" y="0"/>
                </a:lnTo>
                <a:cubicBezTo>
                  <a:pt x="9144000" y="127000"/>
                  <a:pt x="9132124" y="1049646"/>
                  <a:pt x="9132124" y="1176646"/>
                </a:cubicBezTo>
                <a:cubicBezTo>
                  <a:pt x="9123217" y="3957"/>
                  <a:pt x="3071750" y="95993"/>
                  <a:pt x="23750" y="95993"/>
                </a:cubicBezTo>
                <a:lnTo>
                  <a:pt x="0" y="0"/>
                </a:lnTo>
                <a:close/>
              </a:path>
            </a:pathLst>
          </a:cu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1007943" rtl="0" eaLnBrk="1" fontAlgn="auto" latinLnBrk="0" hangingPunct="1">
              <a:lnSpc>
                <a:spcPct val="100000"/>
              </a:lnSpc>
              <a:spcBef>
                <a:spcPts val="0"/>
              </a:spcBef>
              <a:spcAft>
                <a:spcPts val="0"/>
              </a:spcAft>
              <a:buClrTx/>
              <a:buSzTx/>
              <a:buFontTx/>
              <a:buNone/>
              <a:tabLst/>
              <a:defRPr/>
            </a:pPr>
            <a:endParaRPr kumimoji="0" lang="en-US" sz="1984"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8" name="Picture 7" descr="http://images.clipartpanda.com/world-clipart-png-globe-hi.png"/>
          <p:cNvPicPr>
            <a:picLocks noChangeAspect="1" noChangeArrowheads="1"/>
          </p:cNvPicPr>
          <p:nvPr userDrawn="1"/>
        </p:nvPicPr>
        <p:blipFill>
          <a:blip r:embed="rId2" cstate="print">
            <a:duotone>
              <a:prstClr val="black"/>
              <a:schemeClr val="accent1">
                <a:tint val="45000"/>
                <a:satMod val="400000"/>
              </a:schemeClr>
            </a:duotone>
            <a:extLst>
              <a:ext uri="{28A0092B-C50C-407E-A947-70E740481C1C}">
                <a14:useLocalDpi xmlns:a14="http://schemas.microsoft.com/office/drawing/2010/main" val="0"/>
              </a:ext>
            </a:extLst>
          </a:blip>
          <a:srcRect/>
          <a:stretch>
            <a:fillRect/>
          </a:stretch>
        </p:blipFill>
        <p:spPr bwMode="auto">
          <a:xfrm>
            <a:off x="8400521" y="164616"/>
            <a:ext cx="1359902" cy="135069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54460803"/>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94794" y="503978"/>
            <a:ext cx="3251702" cy="1763924"/>
          </a:xfrm>
        </p:spPr>
        <p:txBody>
          <a:bodyPr anchor="b"/>
          <a:lstStyle>
            <a:lvl1pPr>
              <a:defRPr sz="3527"/>
            </a:lvl1pPr>
          </a:lstStyle>
          <a:p>
            <a:r>
              <a:rPr lang="en-US"/>
              <a:t>Click to edit Master title style</a:t>
            </a:r>
          </a:p>
        </p:txBody>
      </p:sp>
      <p:sp>
        <p:nvSpPr>
          <p:cNvPr id="3" name="Picture Placeholder 2"/>
          <p:cNvSpPr>
            <a:spLocks noGrp="1"/>
          </p:cNvSpPr>
          <p:nvPr>
            <p:ph type="pic" idx="1"/>
          </p:nvPr>
        </p:nvSpPr>
        <p:spPr>
          <a:xfrm>
            <a:off x="4286016" y="1088454"/>
            <a:ext cx="5103316" cy="5372269"/>
          </a:xfrm>
        </p:spPr>
        <p:txBody>
          <a:bodyPr/>
          <a:lstStyle>
            <a:lvl1pPr marL="0" indent="0">
              <a:buNone/>
              <a:defRPr sz="3527"/>
            </a:lvl1pPr>
            <a:lvl2pPr marL="503972" indent="0">
              <a:buNone/>
              <a:defRPr sz="3086"/>
            </a:lvl2pPr>
            <a:lvl3pPr marL="1007943" indent="0">
              <a:buNone/>
              <a:defRPr sz="2646"/>
            </a:lvl3pPr>
            <a:lvl4pPr marL="1511915" indent="0">
              <a:buNone/>
              <a:defRPr sz="2205"/>
            </a:lvl4pPr>
            <a:lvl5pPr marL="2015886" indent="0">
              <a:buNone/>
              <a:defRPr sz="2205"/>
            </a:lvl5pPr>
            <a:lvl6pPr marL="2519858" indent="0">
              <a:buNone/>
              <a:defRPr sz="2205"/>
            </a:lvl6pPr>
            <a:lvl7pPr marL="3023829" indent="0">
              <a:buNone/>
              <a:defRPr sz="2205"/>
            </a:lvl7pPr>
            <a:lvl8pPr marL="3527801" indent="0">
              <a:buNone/>
              <a:defRPr sz="2205"/>
            </a:lvl8pPr>
            <a:lvl9pPr marL="4031772" indent="0">
              <a:buNone/>
              <a:defRPr sz="2205"/>
            </a:lvl9pPr>
          </a:lstStyle>
          <a:p>
            <a:r>
              <a:rPr lang="en-US"/>
              <a:t>Click icon to add picture</a:t>
            </a:r>
          </a:p>
        </p:txBody>
      </p:sp>
      <p:sp>
        <p:nvSpPr>
          <p:cNvPr id="4" name="Text Placeholder 3"/>
          <p:cNvSpPr>
            <a:spLocks noGrp="1"/>
          </p:cNvSpPr>
          <p:nvPr>
            <p:ph type="body" sz="half" idx="2"/>
          </p:nvPr>
        </p:nvSpPr>
        <p:spPr>
          <a:xfrm>
            <a:off x="694794" y="2267902"/>
            <a:ext cx="3251702" cy="4201570"/>
          </a:xfrm>
        </p:spPr>
        <p:txBody>
          <a:bodyPr/>
          <a:lstStyle>
            <a:lvl1pPr marL="0" indent="0">
              <a:buNone/>
              <a:defRPr sz="1764"/>
            </a:lvl1pPr>
            <a:lvl2pPr marL="503972" indent="0">
              <a:buNone/>
              <a:defRPr sz="1543"/>
            </a:lvl2pPr>
            <a:lvl3pPr marL="1007943" indent="0">
              <a:buNone/>
              <a:defRPr sz="1323"/>
            </a:lvl3pPr>
            <a:lvl4pPr marL="1511915" indent="0">
              <a:buNone/>
              <a:defRPr sz="1102"/>
            </a:lvl4pPr>
            <a:lvl5pPr marL="2015886" indent="0">
              <a:buNone/>
              <a:defRPr sz="1102"/>
            </a:lvl5pPr>
            <a:lvl6pPr marL="2519858" indent="0">
              <a:buNone/>
              <a:defRPr sz="1102"/>
            </a:lvl6pPr>
            <a:lvl7pPr marL="3023829" indent="0">
              <a:buNone/>
              <a:defRPr sz="1102"/>
            </a:lvl7pPr>
            <a:lvl8pPr marL="3527801" indent="0">
              <a:buNone/>
              <a:defRPr sz="1102"/>
            </a:lvl8pPr>
            <a:lvl9pPr marL="4031772" indent="0">
              <a:buNone/>
              <a:defRPr sz="1102"/>
            </a:lvl9pPr>
          </a:lstStyle>
          <a:p>
            <a:pPr lvl="0"/>
            <a:r>
              <a:rPr lang="en-US"/>
              <a:t>Edit Master text styles</a:t>
            </a:r>
          </a:p>
        </p:txBody>
      </p:sp>
      <p:sp>
        <p:nvSpPr>
          <p:cNvPr id="5" name="Date Placeholder 4"/>
          <p:cNvSpPr>
            <a:spLocks noGrp="1"/>
          </p:cNvSpPr>
          <p:nvPr>
            <p:ph type="dt" sz="half" idx="10"/>
          </p:nvPr>
        </p:nvSpPr>
        <p:spPr/>
        <p:txBody>
          <a:bodyPr/>
          <a:lstStyle/>
          <a:p>
            <a:pPr defTabSz="1007943"/>
            <a:fld id="{75754632-50C4-6042-BF0D-689D8DA2E976}" type="datetimeFigureOut">
              <a:rPr lang="en-US" smtClean="0">
                <a:solidFill>
                  <a:prstClr val="black">
                    <a:tint val="75000"/>
                  </a:prstClr>
                </a:solidFill>
              </a:rPr>
              <a:pPr defTabSz="1007943"/>
              <a:t>7/5/18</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pPr defTabSz="1007943"/>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pPr defTabSz="1007943"/>
            <a:fld id="{4E63A49E-25BD-984C-BD05-59AE97DE79DB}" type="slidenum">
              <a:rPr lang="en-US" smtClean="0">
                <a:solidFill>
                  <a:prstClr val="black">
                    <a:tint val="75000"/>
                  </a:prstClr>
                </a:solidFill>
              </a:rPr>
              <a:pPr defTabSz="1007943"/>
              <a:t>‹#›</a:t>
            </a:fld>
            <a:endParaRPr lang="en-US">
              <a:solidFill>
                <a:prstClr val="black">
                  <a:tint val="75000"/>
                </a:prstClr>
              </a:solidFill>
            </a:endParaRPr>
          </a:p>
        </p:txBody>
      </p:sp>
      <p:sp>
        <p:nvSpPr>
          <p:cNvPr id="8" name="Rectangle 4"/>
          <p:cNvSpPr/>
          <p:nvPr userDrawn="1"/>
        </p:nvSpPr>
        <p:spPr>
          <a:xfrm>
            <a:off x="0" y="2"/>
            <a:ext cx="10080625" cy="1297034"/>
          </a:xfrm>
          <a:custGeom>
            <a:avLst/>
            <a:gdLst>
              <a:gd name="connsiteX0" fmla="*/ 0 w 9144000"/>
              <a:gd name="connsiteY0" fmla="*/ 0 h 381000"/>
              <a:gd name="connsiteX1" fmla="*/ 9144000 w 9144000"/>
              <a:gd name="connsiteY1" fmla="*/ 0 h 381000"/>
              <a:gd name="connsiteX2" fmla="*/ 9144000 w 9144000"/>
              <a:gd name="connsiteY2" fmla="*/ 381000 h 381000"/>
              <a:gd name="connsiteX3" fmla="*/ 0 w 9144000"/>
              <a:gd name="connsiteY3" fmla="*/ 381000 h 381000"/>
              <a:gd name="connsiteX4" fmla="*/ 0 w 9144000"/>
              <a:gd name="connsiteY4" fmla="*/ 0 h 381000"/>
              <a:gd name="connsiteX0" fmla="*/ 0 w 9144000"/>
              <a:gd name="connsiteY0" fmla="*/ 0 h 414866"/>
              <a:gd name="connsiteX1" fmla="*/ 9144000 w 9144000"/>
              <a:gd name="connsiteY1" fmla="*/ 0 h 414866"/>
              <a:gd name="connsiteX2" fmla="*/ 9144000 w 9144000"/>
              <a:gd name="connsiteY2" fmla="*/ 381000 h 414866"/>
              <a:gd name="connsiteX3" fmla="*/ 0 w 9144000"/>
              <a:gd name="connsiteY3" fmla="*/ 381000 h 414866"/>
              <a:gd name="connsiteX4" fmla="*/ 0 w 9144000"/>
              <a:gd name="connsiteY4" fmla="*/ 0 h 414866"/>
              <a:gd name="connsiteX0" fmla="*/ 0 w 9144000"/>
              <a:gd name="connsiteY0" fmla="*/ 0 h 424543"/>
              <a:gd name="connsiteX1" fmla="*/ 9144000 w 9144000"/>
              <a:gd name="connsiteY1" fmla="*/ 0 h 424543"/>
              <a:gd name="connsiteX2" fmla="*/ 9144000 w 9144000"/>
              <a:gd name="connsiteY2" fmla="*/ 381000 h 424543"/>
              <a:gd name="connsiteX3" fmla="*/ 0 w 9144000"/>
              <a:gd name="connsiteY3" fmla="*/ 381000 h 424543"/>
              <a:gd name="connsiteX4" fmla="*/ 0 w 9144000"/>
              <a:gd name="connsiteY4" fmla="*/ 0 h 424543"/>
              <a:gd name="connsiteX0" fmla="*/ 0 w 9203376"/>
              <a:gd name="connsiteY0" fmla="*/ 0 h 580162"/>
              <a:gd name="connsiteX1" fmla="*/ 9144000 w 9203376"/>
              <a:gd name="connsiteY1" fmla="*/ 0 h 580162"/>
              <a:gd name="connsiteX2" fmla="*/ 9203376 w 9203376"/>
              <a:gd name="connsiteY2" fmla="*/ 559130 h 580162"/>
              <a:gd name="connsiteX3" fmla="*/ 0 w 9203376"/>
              <a:gd name="connsiteY3" fmla="*/ 381000 h 580162"/>
              <a:gd name="connsiteX4" fmla="*/ 0 w 9203376"/>
              <a:gd name="connsiteY4" fmla="*/ 0 h 580162"/>
              <a:gd name="connsiteX0" fmla="*/ 0 w 9203376"/>
              <a:gd name="connsiteY0" fmla="*/ 0 h 559130"/>
              <a:gd name="connsiteX1" fmla="*/ 9144000 w 9203376"/>
              <a:gd name="connsiteY1" fmla="*/ 0 h 559130"/>
              <a:gd name="connsiteX2" fmla="*/ 9203376 w 9203376"/>
              <a:gd name="connsiteY2" fmla="*/ 559130 h 559130"/>
              <a:gd name="connsiteX3" fmla="*/ 0 w 9203376"/>
              <a:gd name="connsiteY3" fmla="*/ 381000 h 559130"/>
              <a:gd name="connsiteX4" fmla="*/ 0 w 9203376"/>
              <a:gd name="connsiteY4" fmla="*/ 0 h 559130"/>
              <a:gd name="connsiteX0" fmla="*/ 0 w 9144000"/>
              <a:gd name="connsiteY0" fmla="*/ 0 h 677883"/>
              <a:gd name="connsiteX1" fmla="*/ 9144000 w 9144000"/>
              <a:gd name="connsiteY1" fmla="*/ 0 h 677883"/>
              <a:gd name="connsiteX2" fmla="*/ 9143999 w 9144000"/>
              <a:gd name="connsiteY2" fmla="*/ 677883 h 677883"/>
              <a:gd name="connsiteX3" fmla="*/ 0 w 9144000"/>
              <a:gd name="connsiteY3" fmla="*/ 381000 h 677883"/>
              <a:gd name="connsiteX4" fmla="*/ 0 w 9144000"/>
              <a:gd name="connsiteY4" fmla="*/ 0 h 677883"/>
              <a:gd name="connsiteX0" fmla="*/ 0 w 9144000"/>
              <a:gd name="connsiteY0" fmla="*/ 0 h 677883"/>
              <a:gd name="connsiteX1" fmla="*/ 9144000 w 9144000"/>
              <a:gd name="connsiteY1" fmla="*/ 0 h 677883"/>
              <a:gd name="connsiteX2" fmla="*/ 9143999 w 9144000"/>
              <a:gd name="connsiteY2" fmla="*/ 677883 h 677883"/>
              <a:gd name="connsiteX3" fmla="*/ 0 w 9144000"/>
              <a:gd name="connsiteY3" fmla="*/ 381000 h 677883"/>
              <a:gd name="connsiteX4" fmla="*/ 0 w 9144000"/>
              <a:gd name="connsiteY4" fmla="*/ 0 h 677883"/>
              <a:gd name="connsiteX0" fmla="*/ 0 w 9167750"/>
              <a:gd name="connsiteY0" fmla="*/ 0 h 1141020"/>
              <a:gd name="connsiteX1" fmla="*/ 9144000 w 9167750"/>
              <a:gd name="connsiteY1" fmla="*/ 0 h 1141020"/>
              <a:gd name="connsiteX2" fmla="*/ 9167750 w 9167750"/>
              <a:gd name="connsiteY2" fmla="*/ 1141020 h 1141020"/>
              <a:gd name="connsiteX3" fmla="*/ 0 w 9167750"/>
              <a:gd name="connsiteY3" fmla="*/ 381000 h 1141020"/>
              <a:gd name="connsiteX4" fmla="*/ 0 w 9167750"/>
              <a:gd name="connsiteY4" fmla="*/ 0 h 1141020"/>
              <a:gd name="connsiteX0" fmla="*/ 0 w 9167750"/>
              <a:gd name="connsiteY0" fmla="*/ 0 h 1141020"/>
              <a:gd name="connsiteX1" fmla="*/ 9144000 w 9167750"/>
              <a:gd name="connsiteY1" fmla="*/ 0 h 1141020"/>
              <a:gd name="connsiteX2" fmla="*/ 9167750 w 9167750"/>
              <a:gd name="connsiteY2" fmla="*/ 1141020 h 1141020"/>
              <a:gd name="connsiteX3" fmla="*/ 0 w 9167750"/>
              <a:gd name="connsiteY3" fmla="*/ 381000 h 1141020"/>
              <a:gd name="connsiteX4" fmla="*/ 0 w 9167750"/>
              <a:gd name="connsiteY4" fmla="*/ 0 h 1141020"/>
              <a:gd name="connsiteX0" fmla="*/ 0 w 9167750"/>
              <a:gd name="connsiteY0" fmla="*/ 0 h 1141020"/>
              <a:gd name="connsiteX1" fmla="*/ 9144000 w 9167750"/>
              <a:gd name="connsiteY1" fmla="*/ 0 h 1141020"/>
              <a:gd name="connsiteX2" fmla="*/ 9167750 w 9167750"/>
              <a:gd name="connsiteY2" fmla="*/ 1141020 h 1141020"/>
              <a:gd name="connsiteX3" fmla="*/ 23750 w 9167750"/>
              <a:gd name="connsiteY3" fmla="*/ 95993 h 1141020"/>
              <a:gd name="connsiteX4" fmla="*/ 0 w 9167750"/>
              <a:gd name="connsiteY4" fmla="*/ 0 h 1141020"/>
              <a:gd name="connsiteX0" fmla="*/ 0 w 9144000"/>
              <a:gd name="connsiteY0" fmla="*/ 0 h 1176646"/>
              <a:gd name="connsiteX1" fmla="*/ 9144000 w 9144000"/>
              <a:gd name="connsiteY1" fmla="*/ 0 h 1176646"/>
              <a:gd name="connsiteX2" fmla="*/ 9132124 w 9144000"/>
              <a:gd name="connsiteY2" fmla="*/ 1176646 h 1176646"/>
              <a:gd name="connsiteX3" fmla="*/ 23750 w 9144000"/>
              <a:gd name="connsiteY3" fmla="*/ 95993 h 1176646"/>
              <a:gd name="connsiteX4" fmla="*/ 0 w 9144000"/>
              <a:gd name="connsiteY4" fmla="*/ 0 h 117664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6646">
                <a:moveTo>
                  <a:pt x="0" y="0"/>
                </a:moveTo>
                <a:lnTo>
                  <a:pt x="9144000" y="0"/>
                </a:lnTo>
                <a:cubicBezTo>
                  <a:pt x="9144000" y="127000"/>
                  <a:pt x="9132124" y="1049646"/>
                  <a:pt x="9132124" y="1176646"/>
                </a:cubicBezTo>
                <a:cubicBezTo>
                  <a:pt x="9123217" y="3957"/>
                  <a:pt x="3071750" y="95993"/>
                  <a:pt x="23750" y="95993"/>
                </a:cubicBezTo>
                <a:lnTo>
                  <a:pt x="0" y="0"/>
                </a:lnTo>
                <a:close/>
              </a:path>
            </a:pathLst>
          </a:cu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1007943" rtl="0" eaLnBrk="1" fontAlgn="auto" latinLnBrk="0" hangingPunct="1">
              <a:lnSpc>
                <a:spcPct val="100000"/>
              </a:lnSpc>
              <a:spcBef>
                <a:spcPts val="0"/>
              </a:spcBef>
              <a:spcAft>
                <a:spcPts val="0"/>
              </a:spcAft>
              <a:buClrTx/>
              <a:buSzTx/>
              <a:buFontTx/>
              <a:buNone/>
              <a:tabLst/>
              <a:defRPr/>
            </a:pPr>
            <a:endParaRPr kumimoji="0" lang="en-US" sz="1984"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9" name="Picture 8" descr="http://images.clipartpanda.com/world-clipart-png-globe-hi.png"/>
          <p:cNvPicPr>
            <a:picLocks noChangeAspect="1" noChangeArrowheads="1"/>
          </p:cNvPicPr>
          <p:nvPr userDrawn="1"/>
        </p:nvPicPr>
        <p:blipFill>
          <a:blip r:embed="rId2" cstate="print">
            <a:duotone>
              <a:prstClr val="black"/>
              <a:schemeClr val="accent1">
                <a:tint val="45000"/>
                <a:satMod val="400000"/>
              </a:schemeClr>
            </a:duotone>
            <a:extLst>
              <a:ext uri="{28A0092B-C50C-407E-A947-70E740481C1C}">
                <a14:useLocalDpi xmlns:a14="http://schemas.microsoft.com/office/drawing/2010/main" val="0"/>
              </a:ext>
            </a:extLst>
          </a:blip>
          <a:srcRect/>
          <a:stretch>
            <a:fillRect/>
          </a:stretch>
        </p:blipFill>
        <p:spPr bwMode="auto">
          <a:xfrm>
            <a:off x="8400521" y="164616"/>
            <a:ext cx="1359902" cy="135069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25623134"/>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pPr defTabSz="1007943"/>
            <a:fld id="{75754632-50C4-6042-BF0D-689D8DA2E976}" type="datetimeFigureOut">
              <a:rPr lang="en-US" smtClean="0">
                <a:solidFill>
                  <a:prstClr val="black">
                    <a:tint val="75000"/>
                  </a:prstClr>
                </a:solidFill>
              </a:rPr>
              <a:pPr defTabSz="1007943"/>
              <a:t>7/5/18</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pPr defTabSz="1007943"/>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pPr defTabSz="1007943"/>
            <a:fld id="{4E63A49E-25BD-984C-BD05-59AE97DE79DB}" type="slidenum">
              <a:rPr lang="en-US" smtClean="0">
                <a:solidFill>
                  <a:prstClr val="black">
                    <a:tint val="75000"/>
                  </a:prstClr>
                </a:solidFill>
              </a:rPr>
              <a:pPr defTabSz="1007943"/>
              <a:t>‹#›</a:t>
            </a:fld>
            <a:endParaRPr lang="en-US">
              <a:solidFill>
                <a:prstClr val="black">
                  <a:tint val="75000"/>
                </a:prstClr>
              </a:solidFill>
            </a:endParaRPr>
          </a:p>
        </p:txBody>
      </p:sp>
      <p:sp>
        <p:nvSpPr>
          <p:cNvPr id="7" name="Rectangle 4"/>
          <p:cNvSpPr/>
          <p:nvPr userDrawn="1"/>
        </p:nvSpPr>
        <p:spPr>
          <a:xfrm>
            <a:off x="0" y="2"/>
            <a:ext cx="10080625" cy="1297034"/>
          </a:xfrm>
          <a:custGeom>
            <a:avLst/>
            <a:gdLst>
              <a:gd name="connsiteX0" fmla="*/ 0 w 9144000"/>
              <a:gd name="connsiteY0" fmla="*/ 0 h 381000"/>
              <a:gd name="connsiteX1" fmla="*/ 9144000 w 9144000"/>
              <a:gd name="connsiteY1" fmla="*/ 0 h 381000"/>
              <a:gd name="connsiteX2" fmla="*/ 9144000 w 9144000"/>
              <a:gd name="connsiteY2" fmla="*/ 381000 h 381000"/>
              <a:gd name="connsiteX3" fmla="*/ 0 w 9144000"/>
              <a:gd name="connsiteY3" fmla="*/ 381000 h 381000"/>
              <a:gd name="connsiteX4" fmla="*/ 0 w 9144000"/>
              <a:gd name="connsiteY4" fmla="*/ 0 h 381000"/>
              <a:gd name="connsiteX0" fmla="*/ 0 w 9144000"/>
              <a:gd name="connsiteY0" fmla="*/ 0 h 414866"/>
              <a:gd name="connsiteX1" fmla="*/ 9144000 w 9144000"/>
              <a:gd name="connsiteY1" fmla="*/ 0 h 414866"/>
              <a:gd name="connsiteX2" fmla="*/ 9144000 w 9144000"/>
              <a:gd name="connsiteY2" fmla="*/ 381000 h 414866"/>
              <a:gd name="connsiteX3" fmla="*/ 0 w 9144000"/>
              <a:gd name="connsiteY3" fmla="*/ 381000 h 414866"/>
              <a:gd name="connsiteX4" fmla="*/ 0 w 9144000"/>
              <a:gd name="connsiteY4" fmla="*/ 0 h 414866"/>
              <a:gd name="connsiteX0" fmla="*/ 0 w 9144000"/>
              <a:gd name="connsiteY0" fmla="*/ 0 h 424543"/>
              <a:gd name="connsiteX1" fmla="*/ 9144000 w 9144000"/>
              <a:gd name="connsiteY1" fmla="*/ 0 h 424543"/>
              <a:gd name="connsiteX2" fmla="*/ 9144000 w 9144000"/>
              <a:gd name="connsiteY2" fmla="*/ 381000 h 424543"/>
              <a:gd name="connsiteX3" fmla="*/ 0 w 9144000"/>
              <a:gd name="connsiteY3" fmla="*/ 381000 h 424543"/>
              <a:gd name="connsiteX4" fmla="*/ 0 w 9144000"/>
              <a:gd name="connsiteY4" fmla="*/ 0 h 424543"/>
              <a:gd name="connsiteX0" fmla="*/ 0 w 9203376"/>
              <a:gd name="connsiteY0" fmla="*/ 0 h 580162"/>
              <a:gd name="connsiteX1" fmla="*/ 9144000 w 9203376"/>
              <a:gd name="connsiteY1" fmla="*/ 0 h 580162"/>
              <a:gd name="connsiteX2" fmla="*/ 9203376 w 9203376"/>
              <a:gd name="connsiteY2" fmla="*/ 559130 h 580162"/>
              <a:gd name="connsiteX3" fmla="*/ 0 w 9203376"/>
              <a:gd name="connsiteY3" fmla="*/ 381000 h 580162"/>
              <a:gd name="connsiteX4" fmla="*/ 0 w 9203376"/>
              <a:gd name="connsiteY4" fmla="*/ 0 h 580162"/>
              <a:gd name="connsiteX0" fmla="*/ 0 w 9203376"/>
              <a:gd name="connsiteY0" fmla="*/ 0 h 559130"/>
              <a:gd name="connsiteX1" fmla="*/ 9144000 w 9203376"/>
              <a:gd name="connsiteY1" fmla="*/ 0 h 559130"/>
              <a:gd name="connsiteX2" fmla="*/ 9203376 w 9203376"/>
              <a:gd name="connsiteY2" fmla="*/ 559130 h 559130"/>
              <a:gd name="connsiteX3" fmla="*/ 0 w 9203376"/>
              <a:gd name="connsiteY3" fmla="*/ 381000 h 559130"/>
              <a:gd name="connsiteX4" fmla="*/ 0 w 9203376"/>
              <a:gd name="connsiteY4" fmla="*/ 0 h 559130"/>
              <a:gd name="connsiteX0" fmla="*/ 0 w 9144000"/>
              <a:gd name="connsiteY0" fmla="*/ 0 h 677883"/>
              <a:gd name="connsiteX1" fmla="*/ 9144000 w 9144000"/>
              <a:gd name="connsiteY1" fmla="*/ 0 h 677883"/>
              <a:gd name="connsiteX2" fmla="*/ 9143999 w 9144000"/>
              <a:gd name="connsiteY2" fmla="*/ 677883 h 677883"/>
              <a:gd name="connsiteX3" fmla="*/ 0 w 9144000"/>
              <a:gd name="connsiteY3" fmla="*/ 381000 h 677883"/>
              <a:gd name="connsiteX4" fmla="*/ 0 w 9144000"/>
              <a:gd name="connsiteY4" fmla="*/ 0 h 677883"/>
              <a:gd name="connsiteX0" fmla="*/ 0 w 9144000"/>
              <a:gd name="connsiteY0" fmla="*/ 0 h 677883"/>
              <a:gd name="connsiteX1" fmla="*/ 9144000 w 9144000"/>
              <a:gd name="connsiteY1" fmla="*/ 0 h 677883"/>
              <a:gd name="connsiteX2" fmla="*/ 9143999 w 9144000"/>
              <a:gd name="connsiteY2" fmla="*/ 677883 h 677883"/>
              <a:gd name="connsiteX3" fmla="*/ 0 w 9144000"/>
              <a:gd name="connsiteY3" fmla="*/ 381000 h 677883"/>
              <a:gd name="connsiteX4" fmla="*/ 0 w 9144000"/>
              <a:gd name="connsiteY4" fmla="*/ 0 h 677883"/>
              <a:gd name="connsiteX0" fmla="*/ 0 w 9167750"/>
              <a:gd name="connsiteY0" fmla="*/ 0 h 1141020"/>
              <a:gd name="connsiteX1" fmla="*/ 9144000 w 9167750"/>
              <a:gd name="connsiteY1" fmla="*/ 0 h 1141020"/>
              <a:gd name="connsiteX2" fmla="*/ 9167750 w 9167750"/>
              <a:gd name="connsiteY2" fmla="*/ 1141020 h 1141020"/>
              <a:gd name="connsiteX3" fmla="*/ 0 w 9167750"/>
              <a:gd name="connsiteY3" fmla="*/ 381000 h 1141020"/>
              <a:gd name="connsiteX4" fmla="*/ 0 w 9167750"/>
              <a:gd name="connsiteY4" fmla="*/ 0 h 1141020"/>
              <a:gd name="connsiteX0" fmla="*/ 0 w 9167750"/>
              <a:gd name="connsiteY0" fmla="*/ 0 h 1141020"/>
              <a:gd name="connsiteX1" fmla="*/ 9144000 w 9167750"/>
              <a:gd name="connsiteY1" fmla="*/ 0 h 1141020"/>
              <a:gd name="connsiteX2" fmla="*/ 9167750 w 9167750"/>
              <a:gd name="connsiteY2" fmla="*/ 1141020 h 1141020"/>
              <a:gd name="connsiteX3" fmla="*/ 0 w 9167750"/>
              <a:gd name="connsiteY3" fmla="*/ 381000 h 1141020"/>
              <a:gd name="connsiteX4" fmla="*/ 0 w 9167750"/>
              <a:gd name="connsiteY4" fmla="*/ 0 h 1141020"/>
              <a:gd name="connsiteX0" fmla="*/ 0 w 9167750"/>
              <a:gd name="connsiteY0" fmla="*/ 0 h 1141020"/>
              <a:gd name="connsiteX1" fmla="*/ 9144000 w 9167750"/>
              <a:gd name="connsiteY1" fmla="*/ 0 h 1141020"/>
              <a:gd name="connsiteX2" fmla="*/ 9167750 w 9167750"/>
              <a:gd name="connsiteY2" fmla="*/ 1141020 h 1141020"/>
              <a:gd name="connsiteX3" fmla="*/ 23750 w 9167750"/>
              <a:gd name="connsiteY3" fmla="*/ 95993 h 1141020"/>
              <a:gd name="connsiteX4" fmla="*/ 0 w 9167750"/>
              <a:gd name="connsiteY4" fmla="*/ 0 h 1141020"/>
              <a:gd name="connsiteX0" fmla="*/ 0 w 9144000"/>
              <a:gd name="connsiteY0" fmla="*/ 0 h 1176646"/>
              <a:gd name="connsiteX1" fmla="*/ 9144000 w 9144000"/>
              <a:gd name="connsiteY1" fmla="*/ 0 h 1176646"/>
              <a:gd name="connsiteX2" fmla="*/ 9132124 w 9144000"/>
              <a:gd name="connsiteY2" fmla="*/ 1176646 h 1176646"/>
              <a:gd name="connsiteX3" fmla="*/ 23750 w 9144000"/>
              <a:gd name="connsiteY3" fmla="*/ 95993 h 1176646"/>
              <a:gd name="connsiteX4" fmla="*/ 0 w 9144000"/>
              <a:gd name="connsiteY4" fmla="*/ 0 h 117664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6646">
                <a:moveTo>
                  <a:pt x="0" y="0"/>
                </a:moveTo>
                <a:lnTo>
                  <a:pt x="9144000" y="0"/>
                </a:lnTo>
                <a:cubicBezTo>
                  <a:pt x="9144000" y="127000"/>
                  <a:pt x="9132124" y="1049646"/>
                  <a:pt x="9132124" y="1176646"/>
                </a:cubicBezTo>
                <a:cubicBezTo>
                  <a:pt x="9123217" y="3957"/>
                  <a:pt x="3071750" y="95993"/>
                  <a:pt x="23750" y="95993"/>
                </a:cubicBezTo>
                <a:lnTo>
                  <a:pt x="0" y="0"/>
                </a:lnTo>
                <a:close/>
              </a:path>
            </a:pathLst>
          </a:cu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1007943" rtl="0" eaLnBrk="1" fontAlgn="auto" latinLnBrk="0" hangingPunct="1">
              <a:lnSpc>
                <a:spcPct val="100000"/>
              </a:lnSpc>
              <a:spcBef>
                <a:spcPts val="0"/>
              </a:spcBef>
              <a:spcAft>
                <a:spcPts val="0"/>
              </a:spcAft>
              <a:buClrTx/>
              <a:buSzTx/>
              <a:buFontTx/>
              <a:buNone/>
              <a:tabLst/>
              <a:defRPr/>
            </a:pPr>
            <a:endParaRPr kumimoji="0" lang="en-US" sz="1984"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8" name="Picture 7" descr="http://images.clipartpanda.com/world-clipart-png-globe-hi.png"/>
          <p:cNvPicPr>
            <a:picLocks noChangeAspect="1" noChangeArrowheads="1"/>
          </p:cNvPicPr>
          <p:nvPr userDrawn="1"/>
        </p:nvPicPr>
        <p:blipFill>
          <a:blip r:embed="rId2" cstate="print">
            <a:duotone>
              <a:prstClr val="black"/>
              <a:schemeClr val="accent1">
                <a:tint val="45000"/>
                <a:satMod val="400000"/>
              </a:schemeClr>
            </a:duotone>
            <a:extLst>
              <a:ext uri="{28A0092B-C50C-407E-A947-70E740481C1C}">
                <a14:useLocalDpi xmlns:a14="http://schemas.microsoft.com/office/drawing/2010/main" val="0"/>
              </a:ext>
            </a:extLst>
          </a:blip>
          <a:srcRect/>
          <a:stretch>
            <a:fillRect/>
          </a:stretch>
        </p:blipFill>
        <p:spPr bwMode="auto">
          <a:xfrm>
            <a:off x="8400521" y="164616"/>
            <a:ext cx="1359902" cy="135069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7208428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213948" y="402483"/>
            <a:ext cx="2173635" cy="640647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93043" y="402483"/>
            <a:ext cx="6352894" cy="6406475"/>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pPr defTabSz="1007943"/>
            <a:fld id="{75754632-50C4-6042-BF0D-689D8DA2E976}" type="datetimeFigureOut">
              <a:rPr lang="en-US" smtClean="0">
                <a:solidFill>
                  <a:prstClr val="black">
                    <a:tint val="75000"/>
                  </a:prstClr>
                </a:solidFill>
              </a:rPr>
              <a:pPr defTabSz="1007943"/>
              <a:t>7/5/18</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pPr defTabSz="1007943"/>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pPr defTabSz="1007943"/>
            <a:fld id="{4E63A49E-25BD-984C-BD05-59AE97DE79DB}" type="slidenum">
              <a:rPr lang="en-US" smtClean="0">
                <a:solidFill>
                  <a:prstClr val="black">
                    <a:tint val="75000"/>
                  </a:prstClr>
                </a:solidFill>
              </a:rPr>
              <a:pPr defTabSz="1007943"/>
              <a:t>‹#›</a:t>
            </a:fld>
            <a:endParaRPr lang="en-US">
              <a:solidFill>
                <a:prstClr val="black">
                  <a:tint val="75000"/>
                </a:prstClr>
              </a:solidFill>
            </a:endParaRPr>
          </a:p>
        </p:txBody>
      </p:sp>
      <p:sp>
        <p:nvSpPr>
          <p:cNvPr id="7" name="Rectangle 4"/>
          <p:cNvSpPr/>
          <p:nvPr userDrawn="1"/>
        </p:nvSpPr>
        <p:spPr>
          <a:xfrm>
            <a:off x="0" y="2"/>
            <a:ext cx="10080625" cy="1297034"/>
          </a:xfrm>
          <a:custGeom>
            <a:avLst/>
            <a:gdLst>
              <a:gd name="connsiteX0" fmla="*/ 0 w 9144000"/>
              <a:gd name="connsiteY0" fmla="*/ 0 h 381000"/>
              <a:gd name="connsiteX1" fmla="*/ 9144000 w 9144000"/>
              <a:gd name="connsiteY1" fmla="*/ 0 h 381000"/>
              <a:gd name="connsiteX2" fmla="*/ 9144000 w 9144000"/>
              <a:gd name="connsiteY2" fmla="*/ 381000 h 381000"/>
              <a:gd name="connsiteX3" fmla="*/ 0 w 9144000"/>
              <a:gd name="connsiteY3" fmla="*/ 381000 h 381000"/>
              <a:gd name="connsiteX4" fmla="*/ 0 w 9144000"/>
              <a:gd name="connsiteY4" fmla="*/ 0 h 381000"/>
              <a:gd name="connsiteX0" fmla="*/ 0 w 9144000"/>
              <a:gd name="connsiteY0" fmla="*/ 0 h 414866"/>
              <a:gd name="connsiteX1" fmla="*/ 9144000 w 9144000"/>
              <a:gd name="connsiteY1" fmla="*/ 0 h 414866"/>
              <a:gd name="connsiteX2" fmla="*/ 9144000 w 9144000"/>
              <a:gd name="connsiteY2" fmla="*/ 381000 h 414866"/>
              <a:gd name="connsiteX3" fmla="*/ 0 w 9144000"/>
              <a:gd name="connsiteY3" fmla="*/ 381000 h 414866"/>
              <a:gd name="connsiteX4" fmla="*/ 0 w 9144000"/>
              <a:gd name="connsiteY4" fmla="*/ 0 h 414866"/>
              <a:gd name="connsiteX0" fmla="*/ 0 w 9144000"/>
              <a:gd name="connsiteY0" fmla="*/ 0 h 424543"/>
              <a:gd name="connsiteX1" fmla="*/ 9144000 w 9144000"/>
              <a:gd name="connsiteY1" fmla="*/ 0 h 424543"/>
              <a:gd name="connsiteX2" fmla="*/ 9144000 w 9144000"/>
              <a:gd name="connsiteY2" fmla="*/ 381000 h 424543"/>
              <a:gd name="connsiteX3" fmla="*/ 0 w 9144000"/>
              <a:gd name="connsiteY3" fmla="*/ 381000 h 424543"/>
              <a:gd name="connsiteX4" fmla="*/ 0 w 9144000"/>
              <a:gd name="connsiteY4" fmla="*/ 0 h 424543"/>
              <a:gd name="connsiteX0" fmla="*/ 0 w 9203376"/>
              <a:gd name="connsiteY0" fmla="*/ 0 h 580162"/>
              <a:gd name="connsiteX1" fmla="*/ 9144000 w 9203376"/>
              <a:gd name="connsiteY1" fmla="*/ 0 h 580162"/>
              <a:gd name="connsiteX2" fmla="*/ 9203376 w 9203376"/>
              <a:gd name="connsiteY2" fmla="*/ 559130 h 580162"/>
              <a:gd name="connsiteX3" fmla="*/ 0 w 9203376"/>
              <a:gd name="connsiteY3" fmla="*/ 381000 h 580162"/>
              <a:gd name="connsiteX4" fmla="*/ 0 w 9203376"/>
              <a:gd name="connsiteY4" fmla="*/ 0 h 580162"/>
              <a:gd name="connsiteX0" fmla="*/ 0 w 9203376"/>
              <a:gd name="connsiteY0" fmla="*/ 0 h 559130"/>
              <a:gd name="connsiteX1" fmla="*/ 9144000 w 9203376"/>
              <a:gd name="connsiteY1" fmla="*/ 0 h 559130"/>
              <a:gd name="connsiteX2" fmla="*/ 9203376 w 9203376"/>
              <a:gd name="connsiteY2" fmla="*/ 559130 h 559130"/>
              <a:gd name="connsiteX3" fmla="*/ 0 w 9203376"/>
              <a:gd name="connsiteY3" fmla="*/ 381000 h 559130"/>
              <a:gd name="connsiteX4" fmla="*/ 0 w 9203376"/>
              <a:gd name="connsiteY4" fmla="*/ 0 h 559130"/>
              <a:gd name="connsiteX0" fmla="*/ 0 w 9144000"/>
              <a:gd name="connsiteY0" fmla="*/ 0 h 677883"/>
              <a:gd name="connsiteX1" fmla="*/ 9144000 w 9144000"/>
              <a:gd name="connsiteY1" fmla="*/ 0 h 677883"/>
              <a:gd name="connsiteX2" fmla="*/ 9143999 w 9144000"/>
              <a:gd name="connsiteY2" fmla="*/ 677883 h 677883"/>
              <a:gd name="connsiteX3" fmla="*/ 0 w 9144000"/>
              <a:gd name="connsiteY3" fmla="*/ 381000 h 677883"/>
              <a:gd name="connsiteX4" fmla="*/ 0 w 9144000"/>
              <a:gd name="connsiteY4" fmla="*/ 0 h 677883"/>
              <a:gd name="connsiteX0" fmla="*/ 0 w 9144000"/>
              <a:gd name="connsiteY0" fmla="*/ 0 h 677883"/>
              <a:gd name="connsiteX1" fmla="*/ 9144000 w 9144000"/>
              <a:gd name="connsiteY1" fmla="*/ 0 h 677883"/>
              <a:gd name="connsiteX2" fmla="*/ 9143999 w 9144000"/>
              <a:gd name="connsiteY2" fmla="*/ 677883 h 677883"/>
              <a:gd name="connsiteX3" fmla="*/ 0 w 9144000"/>
              <a:gd name="connsiteY3" fmla="*/ 381000 h 677883"/>
              <a:gd name="connsiteX4" fmla="*/ 0 w 9144000"/>
              <a:gd name="connsiteY4" fmla="*/ 0 h 677883"/>
              <a:gd name="connsiteX0" fmla="*/ 0 w 9167750"/>
              <a:gd name="connsiteY0" fmla="*/ 0 h 1141020"/>
              <a:gd name="connsiteX1" fmla="*/ 9144000 w 9167750"/>
              <a:gd name="connsiteY1" fmla="*/ 0 h 1141020"/>
              <a:gd name="connsiteX2" fmla="*/ 9167750 w 9167750"/>
              <a:gd name="connsiteY2" fmla="*/ 1141020 h 1141020"/>
              <a:gd name="connsiteX3" fmla="*/ 0 w 9167750"/>
              <a:gd name="connsiteY3" fmla="*/ 381000 h 1141020"/>
              <a:gd name="connsiteX4" fmla="*/ 0 w 9167750"/>
              <a:gd name="connsiteY4" fmla="*/ 0 h 1141020"/>
              <a:gd name="connsiteX0" fmla="*/ 0 w 9167750"/>
              <a:gd name="connsiteY0" fmla="*/ 0 h 1141020"/>
              <a:gd name="connsiteX1" fmla="*/ 9144000 w 9167750"/>
              <a:gd name="connsiteY1" fmla="*/ 0 h 1141020"/>
              <a:gd name="connsiteX2" fmla="*/ 9167750 w 9167750"/>
              <a:gd name="connsiteY2" fmla="*/ 1141020 h 1141020"/>
              <a:gd name="connsiteX3" fmla="*/ 0 w 9167750"/>
              <a:gd name="connsiteY3" fmla="*/ 381000 h 1141020"/>
              <a:gd name="connsiteX4" fmla="*/ 0 w 9167750"/>
              <a:gd name="connsiteY4" fmla="*/ 0 h 1141020"/>
              <a:gd name="connsiteX0" fmla="*/ 0 w 9167750"/>
              <a:gd name="connsiteY0" fmla="*/ 0 h 1141020"/>
              <a:gd name="connsiteX1" fmla="*/ 9144000 w 9167750"/>
              <a:gd name="connsiteY1" fmla="*/ 0 h 1141020"/>
              <a:gd name="connsiteX2" fmla="*/ 9167750 w 9167750"/>
              <a:gd name="connsiteY2" fmla="*/ 1141020 h 1141020"/>
              <a:gd name="connsiteX3" fmla="*/ 23750 w 9167750"/>
              <a:gd name="connsiteY3" fmla="*/ 95993 h 1141020"/>
              <a:gd name="connsiteX4" fmla="*/ 0 w 9167750"/>
              <a:gd name="connsiteY4" fmla="*/ 0 h 1141020"/>
              <a:gd name="connsiteX0" fmla="*/ 0 w 9144000"/>
              <a:gd name="connsiteY0" fmla="*/ 0 h 1176646"/>
              <a:gd name="connsiteX1" fmla="*/ 9144000 w 9144000"/>
              <a:gd name="connsiteY1" fmla="*/ 0 h 1176646"/>
              <a:gd name="connsiteX2" fmla="*/ 9132124 w 9144000"/>
              <a:gd name="connsiteY2" fmla="*/ 1176646 h 1176646"/>
              <a:gd name="connsiteX3" fmla="*/ 23750 w 9144000"/>
              <a:gd name="connsiteY3" fmla="*/ 95993 h 1176646"/>
              <a:gd name="connsiteX4" fmla="*/ 0 w 9144000"/>
              <a:gd name="connsiteY4" fmla="*/ 0 h 117664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6646">
                <a:moveTo>
                  <a:pt x="0" y="0"/>
                </a:moveTo>
                <a:lnTo>
                  <a:pt x="9144000" y="0"/>
                </a:lnTo>
                <a:cubicBezTo>
                  <a:pt x="9144000" y="127000"/>
                  <a:pt x="9132124" y="1049646"/>
                  <a:pt x="9132124" y="1176646"/>
                </a:cubicBezTo>
                <a:cubicBezTo>
                  <a:pt x="9123217" y="3957"/>
                  <a:pt x="3071750" y="95993"/>
                  <a:pt x="23750" y="95993"/>
                </a:cubicBezTo>
                <a:lnTo>
                  <a:pt x="0" y="0"/>
                </a:lnTo>
                <a:close/>
              </a:path>
            </a:pathLst>
          </a:cu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1007943" rtl="0" eaLnBrk="1" fontAlgn="auto" latinLnBrk="0" hangingPunct="1">
              <a:lnSpc>
                <a:spcPct val="100000"/>
              </a:lnSpc>
              <a:spcBef>
                <a:spcPts val="0"/>
              </a:spcBef>
              <a:spcAft>
                <a:spcPts val="0"/>
              </a:spcAft>
              <a:buClrTx/>
              <a:buSzTx/>
              <a:buFontTx/>
              <a:buNone/>
              <a:tabLst/>
              <a:defRPr/>
            </a:pPr>
            <a:endParaRPr kumimoji="0" lang="en-US" sz="1984"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8" name="Picture 7" descr="http://images.clipartpanda.com/world-clipart-png-globe-hi.png"/>
          <p:cNvPicPr>
            <a:picLocks noChangeAspect="1" noChangeArrowheads="1"/>
          </p:cNvPicPr>
          <p:nvPr userDrawn="1"/>
        </p:nvPicPr>
        <p:blipFill>
          <a:blip r:embed="rId2" cstate="print">
            <a:duotone>
              <a:prstClr val="black"/>
              <a:schemeClr val="accent1">
                <a:tint val="45000"/>
                <a:satMod val="400000"/>
              </a:schemeClr>
            </a:duotone>
            <a:extLst>
              <a:ext uri="{28A0092B-C50C-407E-A947-70E740481C1C}">
                <a14:useLocalDpi xmlns:a14="http://schemas.microsoft.com/office/drawing/2010/main" val="0"/>
              </a:ext>
            </a:extLst>
          </a:blip>
          <a:srcRect/>
          <a:stretch>
            <a:fillRect/>
          </a:stretch>
        </p:blipFill>
        <p:spPr bwMode="auto">
          <a:xfrm>
            <a:off x="8400521" y="164616"/>
            <a:ext cx="1359902" cy="135069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560619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87793" y="1884670"/>
            <a:ext cx="8694539" cy="3144614"/>
          </a:xfrm>
        </p:spPr>
        <p:txBody>
          <a:bodyPr anchor="b"/>
          <a:lstStyle>
            <a:lvl1pPr>
              <a:defRPr sz="6614"/>
            </a:lvl1pPr>
          </a:lstStyle>
          <a:p>
            <a:r>
              <a:rPr lang="en-US"/>
              <a:t>Click to edit Master title style</a:t>
            </a:r>
          </a:p>
        </p:txBody>
      </p:sp>
      <p:sp>
        <p:nvSpPr>
          <p:cNvPr id="3" name="Text Placeholder 2"/>
          <p:cNvSpPr>
            <a:spLocks noGrp="1"/>
          </p:cNvSpPr>
          <p:nvPr>
            <p:ph type="body" idx="1"/>
          </p:nvPr>
        </p:nvSpPr>
        <p:spPr>
          <a:xfrm>
            <a:off x="687793" y="5059034"/>
            <a:ext cx="8694539" cy="1653678"/>
          </a:xfrm>
        </p:spPr>
        <p:txBody>
          <a:bodyPr/>
          <a:lstStyle>
            <a:lvl1pPr marL="0" indent="0">
              <a:buNone/>
              <a:defRPr sz="2646">
                <a:solidFill>
                  <a:schemeClr val="tx1">
                    <a:tint val="75000"/>
                  </a:schemeClr>
                </a:solidFill>
              </a:defRPr>
            </a:lvl1pPr>
            <a:lvl2pPr marL="503972" indent="0">
              <a:buNone/>
              <a:defRPr sz="2205">
                <a:solidFill>
                  <a:schemeClr val="tx1">
                    <a:tint val="75000"/>
                  </a:schemeClr>
                </a:solidFill>
              </a:defRPr>
            </a:lvl2pPr>
            <a:lvl3pPr marL="1007943" indent="0">
              <a:buNone/>
              <a:defRPr sz="1984">
                <a:solidFill>
                  <a:schemeClr val="tx1">
                    <a:tint val="75000"/>
                  </a:schemeClr>
                </a:solidFill>
              </a:defRPr>
            </a:lvl3pPr>
            <a:lvl4pPr marL="1511915" indent="0">
              <a:buNone/>
              <a:defRPr sz="1764">
                <a:solidFill>
                  <a:schemeClr val="tx1">
                    <a:tint val="75000"/>
                  </a:schemeClr>
                </a:solidFill>
              </a:defRPr>
            </a:lvl4pPr>
            <a:lvl5pPr marL="2015886" indent="0">
              <a:buNone/>
              <a:defRPr sz="1764">
                <a:solidFill>
                  <a:schemeClr val="tx1">
                    <a:tint val="75000"/>
                  </a:schemeClr>
                </a:solidFill>
              </a:defRPr>
            </a:lvl5pPr>
            <a:lvl6pPr marL="2519858" indent="0">
              <a:buNone/>
              <a:defRPr sz="1764">
                <a:solidFill>
                  <a:schemeClr val="tx1">
                    <a:tint val="75000"/>
                  </a:schemeClr>
                </a:solidFill>
              </a:defRPr>
            </a:lvl6pPr>
            <a:lvl7pPr marL="3023829" indent="0">
              <a:buNone/>
              <a:defRPr sz="1764">
                <a:solidFill>
                  <a:schemeClr val="tx1">
                    <a:tint val="75000"/>
                  </a:schemeClr>
                </a:solidFill>
              </a:defRPr>
            </a:lvl7pPr>
            <a:lvl8pPr marL="3527801" indent="0">
              <a:buNone/>
              <a:defRPr sz="1764">
                <a:solidFill>
                  <a:schemeClr val="tx1">
                    <a:tint val="75000"/>
                  </a:schemeClr>
                </a:solidFill>
              </a:defRPr>
            </a:lvl8pPr>
            <a:lvl9pPr marL="4031772" indent="0">
              <a:buNone/>
              <a:defRPr sz="1764">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pPr defTabSz="1007943"/>
            <a:fld id="{75754632-50C4-6042-BF0D-689D8DA2E976}" type="datetimeFigureOut">
              <a:rPr lang="en-US" smtClean="0">
                <a:solidFill>
                  <a:prstClr val="black">
                    <a:tint val="75000"/>
                  </a:prstClr>
                </a:solidFill>
              </a:rPr>
              <a:pPr defTabSz="1007943"/>
              <a:t>7/5/18</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pPr defTabSz="1007943"/>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pPr defTabSz="1007943"/>
            <a:fld id="{4E63A49E-25BD-984C-BD05-59AE97DE79DB}" type="slidenum">
              <a:rPr lang="en-US" smtClean="0">
                <a:solidFill>
                  <a:prstClr val="black">
                    <a:tint val="75000"/>
                  </a:prstClr>
                </a:solidFill>
              </a:rPr>
              <a:pPr defTabSz="1007943"/>
              <a:t>‹#›</a:t>
            </a:fld>
            <a:endParaRPr lang="en-US">
              <a:solidFill>
                <a:prstClr val="black">
                  <a:tint val="75000"/>
                </a:prstClr>
              </a:solidFill>
            </a:endParaRPr>
          </a:p>
        </p:txBody>
      </p:sp>
      <p:sp>
        <p:nvSpPr>
          <p:cNvPr id="7" name="Rectangle 4"/>
          <p:cNvSpPr/>
          <p:nvPr userDrawn="1"/>
        </p:nvSpPr>
        <p:spPr>
          <a:xfrm>
            <a:off x="0" y="2"/>
            <a:ext cx="10080625" cy="1297034"/>
          </a:xfrm>
          <a:custGeom>
            <a:avLst/>
            <a:gdLst>
              <a:gd name="connsiteX0" fmla="*/ 0 w 9144000"/>
              <a:gd name="connsiteY0" fmla="*/ 0 h 381000"/>
              <a:gd name="connsiteX1" fmla="*/ 9144000 w 9144000"/>
              <a:gd name="connsiteY1" fmla="*/ 0 h 381000"/>
              <a:gd name="connsiteX2" fmla="*/ 9144000 w 9144000"/>
              <a:gd name="connsiteY2" fmla="*/ 381000 h 381000"/>
              <a:gd name="connsiteX3" fmla="*/ 0 w 9144000"/>
              <a:gd name="connsiteY3" fmla="*/ 381000 h 381000"/>
              <a:gd name="connsiteX4" fmla="*/ 0 w 9144000"/>
              <a:gd name="connsiteY4" fmla="*/ 0 h 381000"/>
              <a:gd name="connsiteX0" fmla="*/ 0 w 9144000"/>
              <a:gd name="connsiteY0" fmla="*/ 0 h 414866"/>
              <a:gd name="connsiteX1" fmla="*/ 9144000 w 9144000"/>
              <a:gd name="connsiteY1" fmla="*/ 0 h 414866"/>
              <a:gd name="connsiteX2" fmla="*/ 9144000 w 9144000"/>
              <a:gd name="connsiteY2" fmla="*/ 381000 h 414866"/>
              <a:gd name="connsiteX3" fmla="*/ 0 w 9144000"/>
              <a:gd name="connsiteY3" fmla="*/ 381000 h 414866"/>
              <a:gd name="connsiteX4" fmla="*/ 0 w 9144000"/>
              <a:gd name="connsiteY4" fmla="*/ 0 h 414866"/>
              <a:gd name="connsiteX0" fmla="*/ 0 w 9144000"/>
              <a:gd name="connsiteY0" fmla="*/ 0 h 424543"/>
              <a:gd name="connsiteX1" fmla="*/ 9144000 w 9144000"/>
              <a:gd name="connsiteY1" fmla="*/ 0 h 424543"/>
              <a:gd name="connsiteX2" fmla="*/ 9144000 w 9144000"/>
              <a:gd name="connsiteY2" fmla="*/ 381000 h 424543"/>
              <a:gd name="connsiteX3" fmla="*/ 0 w 9144000"/>
              <a:gd name="connsiteY3" fmla="*/ 381000 h 424543"/>
              <a:gd name="connsiteX4" fmla="*/ 0 w 9144000"/>
              <a:gd name="connsiteY4" fmla="*/ 0 h 424543"/>
              <a:gd name="connsiteX0" fmla="*/ 0 w 9203376"/>
              <a:gd name="connsiteY0" fmla="*/ 0 h 580162"/>
              <a:gd name="connsiteX1" fmla="*/ 9144000 w 9203376"/>
              <a:gd name="connsiteY1" fmla="*/ 0 h 580162"/>
              <a:gd name="connsiteX2" fmla="*/ 9203376 w 9203376"/>
              <a:gd name="connsiteY2" fmla="*/ 559130 h 580162"/>
              <a:gd name="connsiteX3" fmla="*/ 0 w 9203376"/>
              <a:gd name="connsiteY3" fmla="*/ 381000 h 580162"/>
              <a:gd name="connsiteX4" fmla="*/ 0 w 9203376"/>
              <a:gd name="connsiteY4" fmla="*/ 0 h 580162"/>
              <a:gd name="connsiteX0" fmla="*/ 0 w 9203376"/>
              <a:gd name="connsiteY0" fmla="*/ 0 h 559130"/>
              <a:gd name="connsiteX1" fmla="*/ 9144000 w 9203376"/>
              <a:gd name="connsiteY1" fmla="*/ 0 h 559130"/>
              <a:gd name="connsiteX2" fmla="*/ 9203376 w 9203376"/>
              <a:gd name="connsiteY2" fmla="*/ 559130 h 559130"/>
              <a:gd name="connsiteX3" fmla="*/ 0 w 9203376"/>
              <a:gd name="connsiteY3" fmla="*/ 381000 h 559130"/>
              <a:gd name="connsiteX4" fmla="*/ 0 w 9203376"/>
              <a:gd name="connsiteY4" fmla="*/ 0 h 559130"/>
              <a:gd name="connsiteX0" fmla="*/ 0 w 9144000"/>
              <a:gd name="connsiteY0" fmla="*/ 0 h 677883"/>
              <a:gd name="connsiteX1" fmla="*/ 9144000 w 9144000"/>
              <a:gd name="connsiteY1" fmla="*/ 0 h 677883"/>
              <a:gd name="connsiteX2" fmla="*/ 9143999 w 9144000"/>
              <a:gd name="connsiteY2" fmla="*/ 677883 h 677883"/>
              <a:gd name="connsiteX3" fmla="*/ 0 w 9144000"/>
              <a:gd name="connsiteY3" fmla="*/ 381000 h 677883"/>
              <a:gd name="connsiteX4" fmla="*/ 0 w 9144000"/>
              <a:gd name="connsiteY4" fmla="*/ 0 h 677883"/>
              <a:gd name="connsiteX0" fmla="*/ 0 w 9144000"/>
              <a:gd name="connsiteY0" fmla="*/ 0 h 677883"/>
              <a:gd name="connsiteX1" fmla="*/ 9144000 w 9144000"/>
              <a:gd name="connsiteY1" fmla="*/ 0 h 677883"/>
              <a:gd name="connsiteX2" fmla="*/ 9143999 w 9144000"/>
              <a:gd name="connsiteY2" fmla="*/ 677883 h 677883"/>
              <a:gd name="connsiteX3" fmla="*/ 0 w 9144000"/>
              <a:gd name="connsiteY3" fmla="*/ 381000 h 677883"/>
              <a:gd name="connsiteX4" fmla="*/ 0 w 9144000"/>
              <a:gd name="connsiteY4" fmla="*/ 0 h 677883"/>
              <a:gd name="connsiteX0" fmla="*/ 0 w 9167750"/>
              <a:gd name="connsiteY0" fmla="*/ 0 h 1141020"/>
              <a:gd name="connsiteX1" fmla="*/ 9144000 w 9167750"/>
              <a:gd name="connsiteY1" fmla="*/ 0 h 1141020"/>
              <a:gd name="connsiteX2" fmla="*/ 9167750 w 9167750"/>
              <a:gd name="connsiteY2" fmla="*/ 1141020 h 1141020"/>
              <a:gd name="connsiteX3" fmla="*/ 0 w 9167750"/>
              <a:gd name="connsiteY3" fmla="*/ 381000 h 1141020"/>
              <a:gd name="connsiteX4" fmla="*/ 0 w 9167750"/>
              <a:gd name="connsiteY4" fmla="*/ 0 h 1141020"/>
              <a:gd name="connsiteX0" fmla="*/ 0 w 9167750"/>
              <a:gd name="connsiteY0" fmla="*/ 0 h 1141020"/>
              <a:gd name="connsiteX1" fmla="*/ 9144000 w 9167750"/>
              <a:gd name="connsiteY1" fmla="*/ 0 h 1141020"/>
              <a:gd name="connsiteX2" fmla="*/ 9167750 w 9167750"/>
              <a:gd name="connsiteY2" fmla="*/ 1141020 h 1141020"/>
              <a:gd name="connsiteX3" fmla="*/ 0 w 9167750"/>
              <a:gd name="connsiteY3" fmla="*/ 381000 h 1141020"/>
              <a:gd name="connsiteX4" fmla="*/ 0 w 9167750"/>
              <a:gd name="connsiteY4" fmla="*/ 0 h 1141020"/>
              <a:gd name="connsiteX0" fmla="*/ 0 w 9167750"/>
              <a:gd name="connsiteY0" fmla="*/ 0 h 1141020"/>
              <a:gd name="connsiteX1" fmla="*/ 9144000 w 9167750"/>
              <a:gd name="connsiteY1" fmla="*/ 0 h 1141020"/>
              <a:gd name="connsiteX2" fmla="*/ 9167750 w 9167750"/>
              <a:gd name="connsiteY2" fmla="*/ 1141020 h 1141020"/>
              <a:gd name="connsiteX3" fmla="*/ 23750 w 9167750"/>
              <a:gd name="connsiteY3" fmla="*/ 95993 h 1141020"/>
              <a:gd name="connsiteX4" fmla="*/ 0 w 9167750"/>
              <a:gd name="connsiteY4" fmla="*/ 0 h 1141020"/>
              <a:gd name="connsiteX0" fmla="*/ 0 w 9144000"/>
              <a:gd name="connsiteY0" fmla="*/ 0 h 1176646"/>
              <a:gd name="connsiteX1" fmla="*/ 9144000 w 9144000"/>
              <a:gd name="connsiteY1" fmla="*/ 0 h 1176646"/>
              <a:gd name="connsiteX2" fmla="*/ 9132124 w 9144000"/>
              <a:gd name="connsiteY2" fmla="*/ 1176646 h 1176646"/>
              <a:gd name="connsiteX3" fmla="*/ 23750 w 9144000"/>
              <a:gd name="connsiteY3" fmla="*/ 95993 h 1176646"/>
              <a:gd name="connsiteX4" fmla="*/ 0 w 9144000"/>
              <a:gd name="connsiteY4" fmla="*/ 0 h 117664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6646">
                <a:moveTo>
                  <a:pt x="0" y="0"/>
                </a:moveTo>
                <a:lnTo>
                  <a:pt x="9144000" y="0"/>
                </a:lnTo>
                <a:cubicBezTo>
                  <a:pt x="9144000" y="127000"/>
                  <a:pt x="9132124" y="1049646"/>
                  <a:pt x="9132124" y="1176646"/>
                </a:cubicBezTo>
                <a:cubicBezTo>
                  <a:pt x="9123217" y="3957"/>
                  <a:pt x="3071750" y="95993"/>
                  <a:pt x="23750" y="95993"/>
                </a:cubicBezTo>
                <a:lnTo>
                  <a:pt x="0" y="0"/>
                </a:lnTo>
                <a:close/>
              </a:path>
            </a:pathLst>
          </a:cu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1007943" rtl="0" eaLnBrk="1" fontAlgn="auto" latinLnBrk="0" hangingPunct="1">
              <a:lnSpc>
                <a:spcPct val="100000"/>
              </a:lnSpc>
              <a:spcBef>
                <a:spcPts val="0"/>
              </a:spcBef>
              <a:spcAft>
                <a:spcPts val="0"/>
              </a:spcAft>
              <a:buClrTx/>
              <a:buSzTx/>
              <a:buFontTx/>
              <a:buNone/>
              <a:tabLst/>
              <a:defRPr/>
            </a:pPr>
            <a:endParaRPr kumimoji="0" lang="en-US" sz="1984"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8" name="Picture 7" descr="http://images.clipartpanda.com/world-clipart-png-globe-hi.png"/>
          <p:cNvPicPr>
            <a:picLocks noChangeAspect="1" noChangeArrowheads="1"/>
          </p:cNvPicPr>
          <p:nvPr userDrawn="1"/>
        </p:nvPicPr>
        <p:blipFill>
          <a:blip r:embed="rId2" cstate="print">
            <a:duotone>
              <a:prstClr val="black"/>
              <a:schemeClr val="accent1">
                <a:tint val="45000"/>
                <a:satMod val="400000"/>
              </a:schemeClr>
            </a:duotone>
            <a:extLst>
              <a:ext uri="{28A0092B-C50C-407E-A947-70E740481C1C}">
                <a14:useLocalDpi xmlns:a14="http://schemas.microsoft.com/office/drawing/2010/main" val="0"/>
              </a:ext>
            </a:extLst>
          </a:blip>
          <a:srcRect/>
          <a:stretch>
            <a:fillRect/>
          </a:stretch>
        </p:blipFill>
        <p:spPr bwMode="auto">
          <a:xfrm>
            <a:off x="8400521" y="164616"/>
            <a:ext cx="1359902" cy="135069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42967046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93043" y="2012414"/>
            <a:ext cx="4263264" cy="4796544"/>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5124318" y="2012414"/>
            <a:ext cx="4263264" cy="4796544"/>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pPr defTabSz="1007943"/>
            <a:fld id="{75754632-50C4-6042-BF0D-689D8DA2E976}" type="datetimeFigureOut">
              <a:rPr lang="en-US" smtClean="0">
                <a:solidFill>
                  <a:prstClr val="black">
                    <a:tint val="75000"/>
                  </a:prstClr>
                </a:solidFill>
              </a:rPr>
              <a:pPr defTabSz="1007943"/>
              <a:t>7/5/18</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pPr defTabSz="1007943"/>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pPr defTabSz="1007943"/>
            <a:fld id="{4E63A49E-25BD-984C-BD05-59AE97DE79DB}" type="slidenum">
              <a:rPr lang="en-US" smtClean="0">
                <a:solidFill>
                  <a:prstClr val="black">
                    <a:tint val="75000"/>
                  </a:prstClr>
                </a:solidFill>
              </a:rPr>
              <a:pPr defTabSz="1007943"/>
              <a:t>‹#›</a:t>
            </a:fld>
            <a:endParaRPr lang="en-US">
              <a:solidFill>
                <a:prstClr val="black">
                  <a:tint val="75000"/>
                </a:prstClr>
              </a:solidFill>
            </a:endParaRPr>
          </a:p>
        </p:txBody>
      </p:sp>
      <p:sp>
        <p:nvSpPr>
          <p:cNvPr id="8" name="Rectangle 4"/>
          <p:cNvSpPr/>
          <p:nvPr userDrawn="1"/>
        </p:nvSpPr>
        <p:spPr>
          <a:xfrm>
            <a:off x="0" y="2"/>
            <a:ext cx="10080625" cy="1297034"/>
          </a:xfrm>
          <a:custGeom>
            <a:avLst/>
            <a:gdLst>
              <a:gd name="connsiteX0" fmla="*/ 0 w 9144000"/>
              <a:gd name="connsiteY0" fmla="*/ 0 h 381000"/>
              <a:gd name="connsiteX1" fmla="*/ 9144000 w 9144000"/>
              <a:gd name="connsiteY1" fmla="*/ 0 h 381000"/>
              <a:gd name="connsiteX2" fmla="*/ 9144000 w 9144000"/>
              <a:gd name="connsiteY2" fmla="*/ 381000 h 381000"/>
              <a:gd name="connsiteX3" fmla="*/ 0 w 9144000"/>
              <a:gd name="connsiteY3" fmla="*/ 381000 h 381000"/>
              <a:gd name="connsiteX4" fmla="*/ 0 w 9144000"/>
              <a:gd name="connsiteY4" fmla="*/ 0 h 381000"/>
              <a:gd name="connsiteX0" fmla="*/ 0 w 9144000"/>
              <a:gd name="connsiteY0" fmla="*/ 0 h 414866"/>
              <a:gd name="connsiteX1" fmla="*/ 9144000 w 9144000"/>
              <a:gd name="connsiteY1" fmla="*/ 0 h 414866"/>
              <a:gd name="connsiteX2" fmla="*/ 9144000 w 9144000"/>
              <a:gd name="connsiteY2" fmla="*/ 381000 h 414866"/>
              <a:gd name="connsiteX3" fmla="*/ 0 w 9144000"/>
              <a:gd name="connsiteY3" fmla="*/ 381000 h 414866"/>
              <a:gd name="connsiteX4" fmla="*/ 0 w 9144000"/>
              <a:gd name="connsiteY4" fmla="*/ 0 h 414866"/>
              <a:gd name="connsiteX0" fmla="*/ 0 w 9144000"/>
              <a:gd name="connsiteY0" fmla="*/ 0 h 424543"/>
              <a:gd name="connsiteX1" fmla="*/ 9144000 w 9144000"/>
              <a:gd name="connsiteY1" fmla="*/ 0 h 424543"/>
              <a:gd name="connsiteX2" fmla="*/ 9144000 w 9144000"/>
              <a:gd name="connsiteY2" fmla="*/ 381000 h 424543"/>
              <a:gd name="connsiteX3" fmla="*/ 0 w 9144000"/>
              <a:gd name="connsiteY3" fmla="*/ 381000 h 424543"/>
              <a:gd name="connsiteX4" fmla="*/ 0 w 9144000"/>
              <a:gd name="connsiteY4" fmla="*/ 0 h 424543"/>
              <a:gd name="connsiteX0" fmla="*/ 0 w 9203376"/>
              <a:gd name="connsiteY0" fmla="*/ 0 h 580162"/>
              <a:gd name="connsiteX1" fmla="*/ 9144000 w 9203376"/>
              <a:gd name="connsiteY1" fmla="*/ 0 h 580162"/>
              <a:gd name="connsiteX2" fmla="*/ 9203376 w 9203376"/>
              <a:gd name="connsiteY2" fmla="*/ 559130 h 580162"/>
              <a:gd name="connsiteX3" fmla="*/ 0 w 9203376"/>
              <a:gd name="connsiteY3" fmla="*/ 381000 h 580162"/>
              <a:gd name="connsiteX4" fmla="*/ 0 w 9203376"/>
              <a:gd name="connsiteY4" fmla="*/ 0 h 580162"/>
              <a:gd name="connsiteX0" fmla="*/ 0 w 9203376"/>
              <a:gd name="connsiteY0" fmla="*/ 0 h 559130"/>
              <a:gd name="connsiteX1" fmla="*/ 9144000 w 9203376"/>
              <a:gd name="connsiteY1" fmla="*/ 0 h 559130"/>
              <a:gd name="connsiteX2" fmla="*/ 9203376 w 9203376"/>
              <a:gd name="connsiteY2" fmla="*/ 559130 h 559130"/>
              <a:gd name="connsiteX3" fmla="*/ 0 w 9203376"/>
              <a:gd name="connsiteY3" fmla="*/ 381000 h 559130"/>
              <a:gd name="connsiteX4" fmla="*/ 0 w 9203376"/>
              <a:gd name="connsiteY4" fmla="*/ 0 h 559130"/>
              <a:gd name="connsiteX0" fmla="*/ 0 w 9144000"/>
              <a:gd name="connsiteY0" fmla="*/ 0 h 677883"/>
              <a:gd name="connsiteX1" fmla="*/ 9144000 w 9144000"/>
              <a:gd name="connsiteY1" fmla="*/ 0 h 677883"/>
              <a:gd name="connsiteX2" fmla="*/ 9143999 w 9144000"/>
              <a:gd name="connsiteY2" fmla="*/ 677883 h 677883"/>
              <a:gd name="connsiteX3" fmla="*/ 0 w 9144000"/>
              <a:gd name="connsiteY3" fmla="*/ 381000 h 677883"/>
              <a:gd name="connsiteX4" fmla="*/ 0 w 9144000"/>
              <a:gd name="connsiteY4" fmla="*/ 0 h 677883"/>
              <a:gd name="connsiteX0" fmla="*/ 0 w 9144000"/>
              <a:gd name="connsiteY0" fmla="*/ 0 h 677883"/>
              <a:gd name="connsiteX1" fmla="*/ 9144000 w 9144000"/>
              <a:gd name="connsiteY1" fmla="*/ 0 h 677883"/>
              <a:gd name="connsiteX2" fmla="*/ 9143999 w 9144000"/>
              <a:gd name="connsiteY2" fmla="*/ 677883 h 677883"/>
              <a:gd name="connsiteX3" fmla="*/ 0 w 9144000"/>
              <a:gd name="connsiteY3" fmla="*/ 381000 h 677883"/>
              <a:gd name="connsiteX4" fmla="*/ 0 w 9144000"/>
              <a:gd name="connsiteY4" fmla="*/ 0 h 677883"/>
              <a:gd name="connsiteX0" fmla="*/ 0 w 9167750"/>
              <a:gd name="connsiteY0" fmla="*/ 0 h 1141020"/>
              <a:gd name="connsiteX1" fmla="*/ 9144000 w 9167750"/>
              <a:gd name="connsiteY1" fmla="*/ 0 h 1141020"/>
              <a:gd name="connsiteX2" fmla="*/ 9167750 w 9167750"/>
              <a:gd name="connsiteY2" fmla="*/ 1141020 h 1141020"/>
              <a:gd name="connsiteX3" fmla="*/ 0 w 9167750"/>
              <a:gd name="connsiteY3" fmla="*/ 381000 h 1141020"/>
              <a:gd name="connsiteX4" fmla="*/ 0 w 9167750"/>
              <a:gd name="connsiteY4" fmla="*/ 0 h 1141020"/>
              <a:gd name="connsiteX0" fmla="*/ 0 w 9167750"/>
              <a:gd name="connsiteY0" fmla="*/ 0 h 1141020"/>
              <a:gd name="connsiteX1" fmla="*/ 9144000 w 9167750"/>
              <a:gd name="connsiteY1" fmla="*/ 0 h 1141020"/>
              <a:gd name="connsiteX2" fmla="*/ 9167750 w 9167750"/>
              <a:gd name="connsiteY2" fmla="*/ 1141020 h 1141020"/>
              <a:gd name="connsiteX3" fmla="*/ 0 w 9167750"/>
              <a:gd name="connsiteY3" fmla="*/ 381000 h 1141020"/>
              <a:gd name="connsiteX4" fmla="*/ 0 w 9167750"/>
              <a:gd name="connsiteY4" fmla="*/ 0 h 1141020"/>
              <a:gd name="connsiteX0" fmla="*/ 0 w 9167750"/>
              <a:gd name="connsiteY0" fmla="*/ 0 h 1141020"/>
              <a:gd name="connsiteX1" fmla="*/ 9144000 w 9167750"/>
              <a:gd name="connsiteY1" fmla="*/ 0 h 1141020"/>
              <a:gd name="connsiteX2" fmla="*/ 9167750 w 9167750"/>
              <a:gd name="connsiteY2" fmla="*/ 1141020 h 1141020"/>
              <a:gd name="connsiteX3" fmla="*/ 23750 w 9167750"/>
              <a:gd name="connsiteY3" fmla="*/ 95993 h 1141020"/>
              <a:gd name="connsiteX4" fmla="*/ 0 w 9167750"/>
              <a:gd name="connsiteY4" fmla="*/ 0 h 1141020"/>
              <a:gd name="connsiteX0" fmla="*/ 0 w 9144000"/>
              <a:gd name="connsiteY0" fmla="*/ 0 h 1176646"/>
              <a:gd name="connsiteX1" fmla="*/ 9144000 w 9144000"/>
              <a:gd name="connsiteY1" fmla="*/ 0 h 1176646"/>
              <a:gd name="connsiteX2" fmla="*/ 9132124 w 9144000"/>
              <a:gd name="connsiteY2" fmla="*/ 1176646 h 1176646"/>
              <a:gd name="connsiteX3" fmla="*/ 23750 w 9144000"/>
              <a:gd name="connsiteY3" fmla="*/ 95993 h 1176646"/>
              <a:gd name="connsiteX4" fmla="*/ 0 w 9144000"/>
              <a:gd name="connsiteY4" fmla="*/ 0 h 117664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6646">
                <a:moveTo>
                  <a:pt x="0" y="0"/>
                </a:moveTo>
                <a:lnTo>
                  <a:pt x="9144000" y="0"/>
                </a:lnTo>
                <a:cubicBezTo>
                  <a:pt x="9144000" y="127000"/>
                  <a:pt x="9132124" y="1049646"/>
                  <a:pt x="9132124" y="1176646"/>
                </a:cubicBezTo>
                <a:cubicBezTo>
                  <a:pt x="9123217" y="3957"/>
                  <a:pt x="3071750" y="95993"/>
                  <a:pt x="23750" y="95993"/>
                </a:cubicBezTo>
                <a:lnTo>
                  <a:pt x="0" y="0"/>
                </a:lnTo>
                <a:close/>
              </a:path>
            </a:pathLst>
          </a:cu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1007943" rtl="0" eaLnBrk="1" fontAlgn="auto" latinLnBrk="0" hangingPunct="1">
              <a:lnSpc>
                <a:spcPct val="100000"/>
              </a:lnSpc>
              <a:spcBef>
                <a:spcPts val="0"/>
              </a:spcBef>
              <a:spcAft>
                <a:spcPts val="0"/>
              </a:spcAft>
              <a:buClrTx/>
              <a:buSzTx/>
              <a:buFontTx/>
              <a:buNone/>
              <a:tabLst/>
              <a:defRPr/>
            </a:pPr>
            <a:endParaRPr kumimoji="0" lang="en-US" sz="1984"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9" name="Picture 8" descr="http://images.clipartpanda.com/world-clipart-png-globe-hi.png"/>
          <p:cNvPicPr>
            <a:picLocks noChangeAspect="1" noChangeArrowheads="1"/>
          </p:cNvPicPr>
          <p:nvPr userDrawn="1"/>
        </p:nvPicPr>
        <p:blipFill>
          <a:blip r:embed="rId2" cstate="print">
            <a:duotone>
              <a:prstClr val="black"/>
              <a:schemeClr val="accent1">
                <a:tint val="45000"/>
                <a:satMod val="400000"/>
              </a:schemeClr>
            </a:duotone>
            <a:extLst>
              <a:ext uri="{28A0092B-C50C-407E-A947-70E740481C1C}">
                <a14:useLocalDpi xmlns:a14="http://schemas.microsoft.com/office/drawing/2010/main" val="0"/>
              </a:ext>
            </a:extLst>
          </a:blip>
          <a:srcRect/>
          <a:stretch>
            <a:fillRect/>
          </a:stretch>
        </p:blipFill>
        <p:spPr bwMode="auto">
          <a:xfrm>
            <a:off x="8400521" y="164616"/>
            <a:ext cx="1359902" cy="135069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9892032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94794" y="402483"/>
            <a:ext cx="8694539" cy="1461188"/>
          </a:xfrm>
        </p:spPr>
        <p:txBody>
          <a:bodyPr/>
          <a:lstStyle/>
          <a:p>
            <a:r>
              <a:rPr lang="en-US"/>
              <a:t>Click to edit Master title style</a:t>
            </a:r>
          </a:p>
        </p:txBody>
      </p:sp>
      <p:sp>
        <p:nvSpPr>
          <p:cNvPr id="3" name="Text Placeholder 2"/>
          <p:cNvSpPr>
            <a:spLocks noGrp="1"/>
          </p:cNvSpPr>
          <p:nvPr>
            <p:ph type="body" idx="1"/>
          </p:nvPr>
        </p:nvSpPr>
        <p:spPr>
          <a:xfrm>
            <a:off x="694794" y="1853171"/>
            <a:ext cx="4265014" cy="908210"/>
          </a:xfrm>
        </p:spPr>
        <p:txBody>
          <a:bodyPr anchor="b"/>
          <a:lstStyle>
            <a:lvl1pPr marL="0" indent="0">
              <a:buNone/>
              <a:defRPr sz="2646" b="1"/>
            </a:lvl1pPr>
            <a:lvl2pPr marL="503972" indent="0">
              <a:buNone/>
              <a:defRPr sz="2205" b="1"/>
            </a:lvl2pPr>
            <a:lvl3pPr marL="1007943" indent="0">
              <a:buNone/>
              <a:defRPr sz="1984" b="1"/>
            </a:lvl3pPr>
            <a:lvl4pPr marL="1511915" indent="0">
              <a:buNone/>
              <a:defRPr sz="1764" b="1"/>
            </a:lvl4pPr>
            <a:lvl5pPr marL="2015886" indent="0">
              <a:buNone/>
              <a:defRPr sz="1764" b="1"/>
            </a:lvl5pPr>
            <a:lvl6pPr marL="2519858" indent="0">
              <a:buNone/>
              <a:defRPr sz="1764" b="1"/>
            </a:lvl6pPr>
            <a:lvl7pPr marL="3023829" indent="0">
              <a:buNone/>
              <a:defRPr sz="1764" b="1"/>
            </a:lvl7pPr>
            <a:lvl8pPr marL="3527801" indent="0">
              <a:buNone/>
              <a:defRPr sz="1764" b="1"/>
            </a:lvl8pPr>
            <a:lvl9pPr marL="4031772" indent="0">
              <a:buNone/>
              <a:defRPr sz="1764" b="1"/>
            </a:lvl9pPr>
          </a:lstStyle>
          <a:p>
            <a:pPr lvl="0"/>
            <a:r>
              <a:rPr lang="en-US"/>
              <a:t>Edit Master text styles</a:t>
            </a:r>
          </a:p>
        </p:txBody>
      </p:sp>
      <p:sp>
        <p:nvSpPr>
          <p:cNvPr id="4" name="Content Placeholder 3"/>
          <p:cNvSpPr>
            <a:spLocks noGrp="1"/>
          </p:cNvSpPr>
          <p:nvPr>
            <p:ph sz="half" idx="2"/>
          </p:nvPr>
        </p:nvSpPr>
        <p:spPr>
          <a:xfrm>
            <a:off x="694794" y="2761381"/>
            <a:ext cx="4265014" cy="4061576"/>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5103317" y="1853171"/>
            <a:ext cx="4286016" cy="908210"/>
          </a:xfrm>
        </p:spPr>
        <p:txBody>
          <a:bodyPr anchor="b"/>
          <a:lstStyle>
            <a:lvl1pPr marL="0" indent="0">
              <a:buNone/>
              <a:defRPr sz="2646" b="1"/>
            </a:lvl1pPr>
            <a:lvl2pPr marL="503972" indent="0">
              <a:buNone/>
              <a:defRPr sz="2205" b="1"/>
            </a:lvl2pPr>
            <a:lvl3pPr marL="1007943" indent="0">
              <a:buNone/>
              <a:defRPr sz="1984" b="1"/>
            </a:lvl3pPr>
            <a:lvl4pPr marL="1511915" indent="0">
              <a:buNone/>
              <a:defRPr sz="1764" b="1"/>
            </a:lvl4pPr>
            <a:lvl5pPr marL="2015886" indent="0">
              <a:buNone/>
              <a:defRPr sz="1764" b="1"/>
            </a:lvl5pPr>
            <a:lvl6pPr marL="2519858" indent="0">
              <a:buNone/>
              <a:defRPr sz="1764" b="1"/>
            </a:lvl6pPr>
            <a:lvl7pPr marL="3023829" indent="0">
              <a:buNone/>
              <a:defRPr sz="1764" b="1"/>
            </a:lvl7pPr>
            <a:lvl8pPr marL="3527801" indent="0">
              <a:buNone/>
              <a:defRPr sz="1764" b="1"/>
            </a:lvl8pPr>
            <a:lvl9pPr marL="4031772" indent="0">
              <a:buNone/>
              <a:defRPr sz="1764" b="1"/>
            </a:lvl9pPr>
          </a:lstStyle>
          <a:p>
            <a:pPr lvl="0"/>
            <a:r>
              <a:rPr lang="en-US"/>
              <a:t>Edit Master text styles</a:t>
            </a:r>
          </a:p>
        </p:txBody>
      </p:sp>
      <p:sp>
        <p:nvSpPr>
          <p:cNvPr id="6" name="Content Placeholder 5"/>
          <p:cNvSpPr>
            <a:spLocks noGrp="1"/>
          </p:cNvSpPr>
          <p:nvPr>
            <p:ph sz="quarter" idx="4"/>
          </p:nvPr>
        </p:nvSpPr>
        <p:spPr>
          <a:xfrm>
            <a:off x="5103317" y="2761381"/>
            <a:ext cx="4286016" cy="4061576"/>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pPr defTabSz="1007943"/>
            <a:fld id="{75754632-50C4-6042-BF0D-689D8DA2E976}" type="datetimeFigureOut">
              <a:rPr lang="en-US" smtClean="0">
                <a:solidFill>
                  <a:prstClr val="black">
                    <a:tint val="75000"/>
                  </a:prstClr>
                </a:solidFill>
              </a:rPr>
              <a:pPr defTabSz="1007943"/>
              <a:t>7/5/18</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pPr defTabSz="1007943"/>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pPr defTabSz="1007943"/>
            <a:fld id="{4E63A49E-25BD-984C-BD05-59AE97DE79DB}" type="slidenum">
              <a:rPr lang="en-US" smtClean="0">
                <a:solidFill>
                  <a:prstClr val="black">
                    <a:tint val="75000"/>
                  </a:prstClr>
                </a:solidFill>
              </a:rPr>
              <a:pPr defTabSz="1007943"/>
              <a:t>‹#›</a:t>
            </a:fld>
            <a:endParaRPr lang="en-US">
              <a:solidFill>
                <a:prstClr val="black">
                  <a:tint val="75000"/>
                </a:prstClr>
              </a:solidFill>
            </a:endParaRPr>
          </a:p>
        </p:txBody>
      </p:sp>
      <p:sp>
        <p:nvSpPr>
          <p:cNvPr id="10" name="Rectangle 4"/>
          <p:cNvSpPr/>
          <p:nvPr userDrawn="1"/>
        </p:nvSpPr>
        <p:spPr>
          <a:xfrm>
            <a:off x="0" y="2"/>
            <a:ext cx="10080625" cy="1297034"/>
          </a:xfrm>
          <a:custGeom>
            <a:avLst/>
            <a:gdLst>
              <a:gd name="connsiteX0" fmla="*/ 0 w 9144000"/>
              <a:gd name="connsiteY0" fmla="*/ 0 h 381000"/>
              <a:gd name="connsiteX1" fmla="*/ 9144000 w 9144000"/>
              <a:gd name="connsiteY1" fmla="*/ 0 h 381000"/>
              <a:gd name="connsiteX2" fmla="*/ 9144000 w 9144000"/>
              <a:gd name="connsiteY2" fmla="*/ 381000 h 381000"/>
              <a:gd name="connsiteX3" fmla="*/ 0 w 9144000"/>
              <a:gd name="connsiteY3" fmla="*/ 381000 h 381000"/>
              <a:gd name="connsiteX4" fmla="*/ 0 w 9144000"/>
              <a:gd name="connsiteY4" fmla="*/ 0 h 381000"/>
              <a:gd name="connsiteX0" fmla="*/ 0 w 9144000"/>
              <a:gd name="connsiteY0" fmla="*/ 0 h 414866"/>
              <a:gd name="connsiteX1" fmla="*/ 9144000 w 9144000"/>
              <a:gd name="connsiteY1" fmla="*/ 0 h 414866"/>
              <a:gd name="connsiteX2" fmla="*/ 9144000 w 9144000"/>
              <a:gd name="connsiteY2" fmla="*/ 381000 h 414866"/>
              <a:gd name="connsiteX3" fmla="*/ 0 w 9144000"/>
              <a:gd name="connsiteY3" fmla="*/ 381000 h 414866"/>
              <a:gd name="connsiteX4" fmla="*/ 0 w 9144000"/>
              <a:gd name="connsiteY4" fmla="*/ 0 h 414866"/>
              <a:gd name="connsiteX0" fmla="*/ 0 w 9144000"/>
              <a:gd name="connsiteY0" fmla="*/ 0 h 424543"/>
              <a:gd name="connsiteX1" fmla="*/ 9144000 w 9144000"/>
              <a:gd name="connsiteY1" fmla="*/ 0 h 424543"/>
              <a:gd name="connsiteX2" fmla="*/ 9144000 w 9144000"/>
              <a:gd name="connsiteY2" fmla="*/ 381000 h 424543"/>
              <a:gd name="connsiteX3" fmla="*/ 0 w 9144000"/>
              <a:gd name="connsiteY3" fmla="*/ 381000 h 424543"/>
              <a:gd name="connsiteX4" fmla="*/ 0 w 9144000"/>
              <a:gd name="connsiteY4" fmla="*/ 0 h 424543"/>
              <a:gd name="connsiteX0" fmla="*/ 0 w 9203376"/>
              <a:gd name="connsiteY0" fmla="*/ 0 h 580162"/>
              <a:gd name="connsiteX1" fmla="*/ 9144000 w 9203376"/>
              <a:gd name="connsiteY1" fmla="*/ 0 h 580162"/>
              <a:gd name="connsiteX2" fmla="*/ 9203376 w 9203376"/>
              <a:gd name="connsiteY2" fmla="*/ 559130 h 580162"/>
              <a:gd name="connsiteX3" fmla="*/ 0 w 9203376"/>
              <a:gd name="connsiteY3" fmla="*/ 381000 h 580162"/>
              <a:gd name="connsiteX4" fmla="*/ 0 w 9203376"/>
              <a:gd name="connsiteY4" fmla="*/ 0 h 580162"/>
              <a:gd name="connsiteX0" fmla="*/ 0 w 9203376"/>
              <a:gd name="connsiteY0" fmla="*/ 0 h 559130"/>
              <a:gd name="connsiteX1" fmla="*/ 9144000 w 9203376"/>
              <a:gd name="connsiteY1" fmla="*/ 0 h 559130"/>
              <a:gd name="connsiteX2" fmla="*/ 9203376 w 9203376"/>
              <a:gd name="connsiteY2" fmla="*/ 559130 h 559130"/>
              <a:gd name="connsiteX3" fmla="*/ 0 w 9203376"/>
              <a:gd name="connsiteY3" fmla="*/ 381000 h 559130"/>
              <a:gd name="connsiteX4" fmla="*/ 0 w 9203376"/>
              <a:gd name="connsiteY4" fmla="*/ 0 h 559130"/>
              <a:gd name="connsiteX0" fmla="*/ 0 w 9144000"/>
              <a:gd name="connsiteY0" fmla="*/ 0 h 677883"/>
              <a:gd name="connsiteX1" fmla="*/ 9144000 w 9144000"/>
              <a:gd name="connsiteY1" fmla="*/ 0 h 677883"/>
              <a:gd name="connsiteX2" fmla="*/ 9143999 w 9144000"/>
              <a:gd name="connsiteY2" fmla="*/ 677883 h 677883"/>
              <a:gd name="connsiteX3" fmla="*/ 0 w 9144000"/>
              <a:gd name="connsiteY3" fmla="*/ 381000 h 677883"/>
              <a:gd name="connsiteX4" fmla="*/ 0 w 9144000"/>
              <a:gd name="connsiteY4" fmla="*/ 0 h 677883"/>
              <a:gd name="connsiteX0" fmla="*/ 0 w 9144000"/>
              <a:gd name="connsiteY0" fmla="*/ 0 h 677883"/>
              <a:gd name="connsiteX1" fmla="*/ 9144000 w 9144000"/>
              <a:gd name="connsiteY1" fmla="*/ 0 h 677883"/>
              <a:gd name="connsiteX2" fmla="*/ 9143999 w 9144000"/>
              <a:gd name="connsiteY2" fmla="*/ 677883 h 677883"/>
              <a:gd name="connsiteX3" fmla="*/ 0 w 9144000"/>
              <a:gd name="connsiteY3" fmla="*/ 381000 h 677883"/>
              <a:gd name="connsiteX4" fmla="*/ 0 w 9144000"/>
              <a:gd name="connsiteY4" fmla="*/ 0 h 677883"/>
              <a:gd name="connsiteX0" fmla="*/ 0 w 9167750"/>
              <a:gd name="connsiteY0" fmla="*/ 0 h 1141020"/>
              <a:gd name="connsiteX1" fmla="*/ 9144000 w 9167750"/>
              <a:gd name="connsiteY1" fmla="*/ 0 h 1141020"/>
              <a:gd name="connsiteX2" fmla="*/ 9167750 w 9167750"/>
              <a:gd name="connsiteY2" fmla="*/ 1141020 h 1141020"/>
              <a:gd name="connsiteX3" fmla="*/ 0 w 9167750"/>
              <a:gd name="connsiteY3" fmla="*/ 381000 h 1141020"/>
              <a:gd name="connsiteX4" fmla="*/ 0 w 9167750"/>
              <a:gd name="connsiteY4" fmla="*/ 0 h 1141020"/>
              <a:gd name="connsiteX0" fmla="*/ 0 w 9167750"/>
              <a:gd name="connsiteY0" fmla="*/ 0 h 1141020"/>
              <a:gd name="connsiteX1" fmla="*/ 9144000 w 9167750"/>
              <a:gd name="connsiteY1" fmla="*/ 0 h 1141020"/>
              <a:gd name="connsiteX2" fmla="*/ 9167750 w 9167750"/>
              <a:gd name="connsiteY2" fmla="*/ 1141020 h 1141020"/>
              <a:gd name="connsiteX3" fmla="*/ 0 w 9167750"/>
              <a:gd name="connsiteY3" fmla="*/ 381000 h 1141020"/>
              <a:gd name="connsiteX4" fmla="*/ 0 w 9167750"/>
              <a:gd name="connsiteY4" fmla="*/ 0 h 1141020"/>
              <a:gd name="connsiteX0" fmla="*/ 0 w 9167750"/>
              <a:gd name="connsiteY0" fmla="*/ 0 h 1141020"/>
              <a:gd name="connsiteX1" fmla="*/ 9144000 w 9167750"/>
              <a:gd name="connsiteY1" fmla="*/ 0 h 1141020"/>
              <a:gd name="connsiteX2" fmla="*/ 9167750 w 9167750"/>
              <a:gd name="connsiteY2" fmla="*/ 1141020 h 1141020"/>
              <a:gd name="connsiteX3" fmla="*/ 23750 w 9167750"/>
              <a:gd name="connsiteY3" fmla="*/ 95993 h 1141020"/>
              <a:gd name="connsiteX4" fmla="*/ 0 w 9167750"/>
              <a:gd name="connsiteY4" fmla="*/ 0 h 1141020"/>
              <a:gd name="connsiteX0" fmla="*/ 0 w 9144000"/>
              <a:gd name="connsiteY0" fmla="*/ 0 h 1176646"/>
              <a:gd name="connsiteX1" fmla="*/ 9144000 w 9144000"/>
              <a:gd name="connsiteY1" fmla="*/ 0 h 1176646"/>
              <a:gd name="connsiteX2" fmla="*/ 9132124 w 9144000"/>
              <a:gd name="connsiteY2" fmla="*/ 1176646 h 1176646"/>
              <a:gd name="connsiteX3" fmla="*/ 23750 w 9144000"/>
              <a:gd name="connsiteY3" fmla="*/ 95993 h 1176646"/>
              <a:gd name="connsiteX4" fmla="*/ 0 w 9144000"/>
              <a:gd name="connsiteY4" fmla="*/ 0 h 117664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6646">
                <a:moveTo>
                  <a:pt x="0" y="0"/>
                </a:moveTo>
                <a:lnTo>
                  <a:pt x="9144000" y="0"/>
                </a:lnTo>
                <a:cubicBezTo>
                  <a:pt x="9144000" y="127000"/>
                  <a:pt x="9132124" y="1049646"/>
                  <a:pt x="9132124" y="1176646"/>
                </a:cubicBezTo>
                <a:cubicBezTo>
                  <a:pt x="9123217" y="3957"/>
                  <a:pt x="3071750" y="95993"/>
                  <a:pt x="23750" y="95993"/>
                </a:cubicBezTo>
                <a:lnTo>
                  <a:pt x="0" y="0"/>
                </a:lnTo>
                <a:close/>
              </a:path>
            </a:pathLst>
          </a:cu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1007943" rtl="0" eaLnBrk="1" fontAlgn="auto" latinLnBrk="0" hangingPunct="1">
              <a:lnSpc>
                <a:spcPct val="100000"/>
              </a:lnSpc>
              <a:spcBef>
                <a:spcPts val="0"/>
              </a:spcBef>
              <a:spcAft>
                <a:spcPts val="0"/>
              </a:spcAft>
              <a:buClrTx/>
              <a:buSzTx/>
              <a:buFontTx/>
              <a:buNone/>
              <a:tabLst/>
              <a:defRPr/>
            </a:pPr>
            <a:endParaRPr kumimoji="0" lang="en-US" sz="1984"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11" name="Picture 10" descr="http://images.clipartpanda.com/world-clipart-png-globe-hi.png"/>
          <p:cNvPicPr>
            <a:picLocks noChangeAspect="1" noChangeArrowheads="1"/>
          </p:cNvPicPr>
          <p:nvPr userDrawn="1"/>
        </p:nvPicPr>
        <p:blipFill>
          <a:blip r:embed="rId2" cstate="print">
            <a:duotone>
              <a:prstClr val="black"/>
              <a:schemeClr val="accent1">
                <a:tint val="45000"/>
                <a:satMod val="400000"/>
              </a:schemeClr>
            </a:duotone>
            <a:extLst>
              <a:ext uri="{28A0092B-C50C-407E-A947-70E740481C1C}">
                <a14:useLocalDpi xmlns:a14="http://schemas.microsoft.com/office/drawing/2010/main" val="0"/>
              </a:ext>
            </a:extLst>
          </a:blip>
          <a:srcRect/>
          <a:stretch>
            <a:fillRect/>
          </a:stretch>
        </p:blipFill>
        <p:spPr bwMode="auto">
          <a:xfrm>
            <a:off x="8400521" y="164616"/>
            <a:ext cx="1359902" cy="135069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9316107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pPr defTabSz="1007943"/>
            <a:fld id="{75754632-50C4-6042-BF0D-689D8DA2E976}" type="datetimeFigureOut">
              <a:rPr lang="en-US" smtClean="0">
                <a:solidFill>
                  <a:prstClr val="black">
                    <a:tint val="75000"/>
                  </a:prstClr>
                </a:solidFill>
              </a:rPr>
              <a:pPr defTabSz="1007943"/>
              <a:t>7/5/18</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pPr defTabSz="1007943"/>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pPr defTabSz="1007943"/>
            <a:fld id="{4E63A49E-25BD-984C-BD05-59AE97DE79DB}" type="slidenum">
              <a:rPr lang="en-US" smtClean="0">
                <a:solidFill>
                  <a:prstClr val="black">
                    <a:tint val="75000"/>
                  </a:prstClr>
                </a:solidFill>
              </a:rPr>
              <a:pPr defTabSz="1007943"/>
              <a:t>‹#›</a:t>
            </a:fld>
            <a:endParaRPr lang="en-US">
              <a:solidFill>
                <a:prstClr val="black">
                  <a:tint val="75000"/>
                </a:prstClr>
              </a:solidFill>
            </a:endParaRPr>
          </a:p>
        </p:txBody>
      </p:sp>
      <p:sp>
        <p:nvSpPr>
          <p:cNvPr id="6" name="Rectangle 4"/>
          <p:cNvSpPr/>
          <p:nvPr userDrawn="1"/>
        </p:nvSpPr>
        <p:spPr>
          <a:xfrm>
            <a:off x="0" y="2"/>
            <a:ext cx="10080625" cy="1297034"/>
          </a:xfrm>
          <a:custGeom>
            <a:avLst/>
            <a:gdLst>
              <a:gd name="connsiteX0" fmla="*/ 0 w 9144000"/>
              <a:gd name="connsiteY0" fmla="*/ 0 h 381000"/>
              <a:gd name="connsiteX1" fmla="*/ 9144000 w 9144000"/>
              <a:gd name="connsiteY1" fmla="*/ 0 h 381000"/>
              <a:gd name="connsiteX2" fmla="*/ 9144000 w 9144000"/>
              <a:gd name="connsiteY2" fmla="*/ 381000 h 381000"/>
              <a:gd name="connsiteX3" fmla="*/ 0 w 9144000"/>
              <a:gd name="connsiteY3" fmla="*/ 381000 h 381000"/>
              <a:gd name="connsiteX4" fmla="*/ 0 w 9144000"/>
              <a:gd name="connsiteY4" fmla="*/ 0 h 381000"/>
              <a:gd name="connsiteX0" fmla="*/ 0 w 9144000"/>
              <a:gd name="connsiteY0" fmla="*/ 0 h 414866"/>
              <a:gd name="connsiteX1" fmla="*/ 9144000 w 9144000"/>
              <a:gd name="connsiteY1" fmla="*/ 0 h 414866"/>
              <a:gd name="connsiteX2" fmla="*/ 9144000 w 9144000"/>
              <a:gd name="connsiteY2" fmla="*/ 381000 h 414866"/>
              <a:gd name="connsiteX3" fmla="*/ 0 w 9144000"/>
              <a:gd name="connsiteY3" fmla="*/ 381000 h 414866"/>
              <a:gd name="connsiteX4" fmla="*/ 0 w 9144000"/>
              <a:gd name="connsiteY4" fmla="*/ 0 h 414866"/>
              <a:gd name="connsiteX0" fmla="*/ 0 w 9144000"/>
              <a:gd name="connsiteY0" fmla="*/ 0 h 424543"/>
              <a:gd name="connsiteX1" fmla="*/ 9144000 w 9144000"/>
              <a:gd name="connsiteY1" fmla="*/ 0 h 424543"/>
              <a:gd name="connsiteX2" fmla="*/ 9144000 w 9144000"/>
              <a:gd name="connsiteY2" fmla="*/ 381000 h 424543"/>
              <a:gd name="connsiteX3" fmla="*/ 0 w 9144000"/>
              <a:gd name="connsiteY3" fmla="*/ 381000 h 424543"/>
              <a:gd name="connsiteX4" fmla="*/ 0 w 9144000"/>
              <a:gd name="connsiteY4" fmla="*/ 0 h 424543"/>
              <a:gd name="connsiteX0" fmla="*/ 0 w 9203376"/>
              <a:gd name="connsiteY0" fmla="*/ 0 h 580162"/>
              <a:gd name="connsiteX1" fmla="*/ 9144000 w 9203376"/>
              <a:gd name="connsiteY1" fmla="*/ 0 h 580162"/>
              <a:gd name="connsiteX2" fmla="*/ 9203376 w 9203376"/>
              <a:gd name="connsiteY2" fmla="*/ 559130 h 580162"/>
              <a:gd name="connsiteX3" fmla="*/ 0 w 9203376"/>
              <a:gd name="connsiteY3" fmla="*/ 381000 h 580162"/>
              <a:gd name="connsiteX4" fmla="*/ 0 w 9203376"/>
              <a:gd name="connsiteY4" fmla="*/ 0 h 580162"/>
              <a:gd name="connsiteX0" fmla="*/ 0 w 9203376"/>
              <a:gd name="connsiteY0" fmla="*/ 0 h 559130"/>
              <a:gd name="connsiteX1" fmla="*/ 9144000 w 9203376"/>
              <a:gd name="connsiteY1" fmla="*/ 0 h 559130"/>
              <a:gd name="connsiteX2" fmla="*/ 9203376 w 9203376"/>
              <a:gd name="connsiteY2" fmla="*/ 559130 h 559130"/>
              <a:gd name="connsiteX3" fmla="*/ 0 w 9203376"/>
              <a:gd name="connsiteY3" fmla="*/ 381000 h 559130"/>
              <a:gd name="connsiteX4" fmla="*/ 0 w 9203376"/>
              <a:gd name="connsiteY4" fmla="*/ 0 h 559130"/>
              <a:gd name="connsiteX0" fmla="*/ 0 w 9144000"/>
              <a:gd name="connsiteY0" fmla="*/ 0 h 677883"/>
              <a:gd name="connsiteX1" fmla="*/ 9144000 w 9144000"/>
              <a:gd name="connsiteY1" fmla="*/ 0 h 677883"/>
              <a:gd name="connsiteX2" fmla="*/ 9143999 w 9144000"/>
              <a:gd name="connsiteY2" fmla="*/ 677883 h 677883"/>
              <a:gd name="connsiteX3" fmla="*/ 0 w 9144000"/>
              <a:gd name="connsiteY3" fmla="*/ 381000 h 677883"/>
              <a:gd name="connsiteX4" fmla="*/ 0 w 9144000"/>
              <a:gd name="connsiteY4" fmla="*/ 0 h 677883"/>
              <a:gd name="connsiteX0" fmla="*/ 0 w 9144000"/>
              <a:gd name="connsiteY0" fmla="*/ 0 h 677883"/>
              <a:gd name="connsiteX1" fmla="*/ 9144000 w 9144000"/>
              <a:gd name="connsiteY1" fmla="*/ 0 h 677883"/>
              <a:gd name="connsiteX2" fmla="*/ 9143999 w 9144000"/>
              <a:gd name="connsiteY2" fmla="*/ 677883 h 677883"/>
              <a:gd name="connsiteX3" fmla="*/ 0 w 9144000"/>
              <a:gd name="connsiteY3" fmla="*/ 381000 h 677883"/>
              <a:gd name="connsiteX4" fmla="*/ 0 w 9144000"/>
              <a:gd name="connsiteY4" fmla="*/ 0 h 677883"/>
              <a:gd name="connsiteX0" fmla="*/ 0 w 9167750"/>
              <a:gd name="connsiteY0" fmla="*/ 0 h 1141020"/>
              <a:gd name="connsiteX1" fmla="*/ 9144000 w 9167750"/>
              <a:gd name="connsiteY1" fmla="*/ 0 h 1141020"/>
              <a:gd name="connsiteX2" fmla="*/ 9167750 w 9167750"/>
              <a:gd name="connsiteY2" fmla="*/ 1141020 h 1141020"/>
              <a:gd name="connsiteX3" fmla="*/ 0 w 9167750"/>
              <a:gd name="connsiteY3" fmla="*/ 381000 h 1141020"/>
              <a:gd name="connsiteX4" fmla="*/ 0 w 9167750"/>
              <a:gd name="connsiteY4" fmla="*/ 0 h 1141020"/>
              <a:gd name="connsiteX0" fmla="*/ 0 w 9167750"/>
              <a:gd name="connsiteY0" fmla="*/ 0 h 1141020"/>
              <a:gd name="connsiteX1" fmla="*/ 9144000 w 9167750"/>
              <a:gd name="connsiteY1" fmla="*/ 0 h 1141020"/>
              <a:gd name="connsiteX2" fmla="*/ 9167750 w 9167750"/>
              <a:gd name="connsiteY2" fmla="*/ 1141020 h 1141020"/>
              <a:gd name="connsiteX3" fmla="*/ 0 w 9167750"/>
              <a:gd name="connsiteY3" fmla="*/ 381000 h 1141020"/>
              <a:gd name="connsiteX4" fmla="*/ 0 w 9167750"/>
              <a:gd name="connsiteY4" fmla="*/ 0 h 1141020"/>
              <a:gd name="connsiteX0" fmla="*/ 0 w 9167750"/>
              <a:gd name="connsiteY0" fmla="*/ 0 h 1141020"/>
              <a:gd name="connsiteX1" fmla="*/ 9144000 w 9167750"/>
              <a:gd name="connsiteY1" fmla="*/ 0 h 1141020"/>
              <a:gd name="connsiteX2" fmla="*/ 9167750 w 9167750"/>
              <a:gd name="connsiteY2" fmla="*/ 1141020 h 1141020"/>
              <a:gd name="connsiteX3" fmla="*/ 23750 w 9167750"/>
              <a:gd name="connsiteY3" fmla="*/ 95993 h 1141020"/>
              <a:gd name="connsiteX4" fmla="*/ 0 w 9167750"/>
              <a:gd name="connsiteY4" fmla="*/ 0 h 1141020"/>
              <a:gd name="connsiteX0" fmla="*/ 0 w 9144000"/>
              <a:gd name="connsiteY0" fmla="*/ 0 h 1176646"/>
              <a:gd name="connsiteX1" fmla="*/ 9144000 w 9144000"/>
              <a:gd name="connsiteY1" fmla="*/ 0 h 1176646"/>
              <a:gd name="connsiteX2" fmla="*/ 9132124 w 9144000"/>
              <a:gd name="connsiteY2" fmla="*/ 1176646 h 1176646"/>
              <a:gd name="connsiteX3" fmla="*/ 23750 w 9144000"/>
              <a:gd name="connsiteY3" fmla="*/ 95993 h 1176646"/>
              <a:gd name="connsiteX4" fmla="*/ 0 w 9144000"/>
              <a:gd name="connsiteY4" fmla="*/ 0 h 117664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6646">
                <a:moveTo>
                  <a:pt x="0" y="0"/>
                </a:moveTo>
                <a:lnTo>
                  <a:pt x="9144000" y="0"/>
                </a:lnTo>
                <a:cubicBezTo>
                  <a:pt x="9144000" y="127000"/>
                  <a:pt x="9132124" y="1049646"/>
                  <a:pt x="9132124" y="1176646"/>
                </a:cubicBezTo>
                <a:cubicBezTo>
                  <a:pt x="9123217" y="3957"/>
                  <a:pt x="3071750" y="95993"/>
                  <a:pt x="23750" y="95993"/>
                </a:cubicBezTo>
                <a:lnTo>
                  <a:pt x="0" y="0"/>
                </a:lnTo>
                <a:close/>
              </a:path>
            </a:pathLst>
          </a:cu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1007943" rtl="0" eaLnBrk="1" fontAlgn="auto" latinLnBrk="0" hangingPunct="1">
              <a:lnSpc>
                <a:spcPct val="100000"/>
              </a:lnSpc>
              <a:spcBef>
                <a:spcPts val="0"/>
              </a:spcBef>
              <a:spcAft>
                <a:spcPts val="0"/>
              </a:spcAft>
              <a:buClrTx/>
              <a:buSzTx/>
              <a:buFontTx/>
              <a:buNone/>
              <a:tabLst/>
              <a:defRPr/>
            </a:pPr>
            <a:endParaRPr kumimoji="0" lang="en-US" sz="1984"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7" name="Picture 6" descr="http://images.clipartpanda.com/world-clipart-png-globe-hi.png"/>
          <p:cNvPicPr>
            <a:picLocks noChangeAspect="1" noChangeArrowheads="1"/>
          </p:cNvPicPr>
          <p:nvPr userDrawn="1"/>
        </p:nvPicPr>
        <p:blipFill>
          <a:blip r:embed="rId2" cstate="print">
            <a:duotone>
              <a:prstClr val="black"/>
              <a:schemeClr val="accent1">
                <a:tint val="45000"/>
                <a:satMod val="400000"/>
              </a:schemeClr>
            </a:duotone>
            <a:extLst>
              <a:ext uri="{28A0092B-C50C-407E-A947-70E740481C1C}">
                <a14:useLocalDpi xmlns:a14="http://schemas.microsoft.com/office/drawing/2010/main" val="0"/>
              </a:ext>
            </a:extLst>
          </a:blip>
          <a:srcRect/>
          <a:stretch>
            <a:fillRect/>
          </a:stretch>
        </p:blipFill>
        <p:spPr bwMode="auto">
          <a:xfrm>
            <a:off x="8400521" y="164616"/>
            <a:ext cx="1359902" cy="135069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6287851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defTabSz="1007943"/>
            <a:fld id="{75754632-50C4-6042-BF0D-689D8DA2E976}" type="datetimeFigureOut">
              <a:rPr lang="en-US" smtClean="0">
                <a:solidFill>
                  <a:prstClr val="black">
                    <a:tint val="75000"/>
                  </a:prstClr>
                </a:solidFill>
              </a:rPr>
              <a:pPr defTabSz="1007943"/>
              <a:t>7/5/18</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pPr defTabSz="1007943"/>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pPr defTabSz="1007943"/>
            <a:fld id="{4E63A49E-25BD-984C-BD05-59AE97DE79DB}" type="slidenum">
              <a:rPr lang="en-US" smtClean="0">
                <a:solidFill>
                  <a:prstClr val="black">
                    <a:tint val="75000"/>
                  </a:prstClr>
                </a:solidFill>
              </a:rPr>
              <a:pPr defTabSz="1007943"/>
              <a:t>‹#›</a:t>
            </a:fld>
            <a:endParaRPr lang="en-US">
              <a:solidFill>
                <a:prstClr val="black">
                  <a:tint val="75000"/>
                </a:prstClr>
              </a:solidFill>
            </a:endParaRPr>
          </a:p>
        </p:txBody>
      </p:sp>
      <p:sp>
        <p:nvSpPr>
          <p:cNvPr id="5" name="Rectangle 4"/>
          <p:cNvSpPr/>
          <p:nvPr userDrawn="1"/>
        </p:nvSpPr>
        <p:spPr>
          <a:xfrm>
            <a:off x="0" y="2"/>
            <a:ext cx="10080625" cy="1297034"/>
          </a:xfrm>
          <a:custGeom>
            <a:avLst/>
            <a:gdLst>
              <a:gd name="connsiteX0" fmla="*/ 0 w 9144000"/>
              <a:gd name="connsiteY0" fmla="*/ 0 h 381000"/>
              <a:gd name="connsiteX1" fmla="*/ 9144000 w 9144000"/>
              <a:gd name="connsiteY1" fmla="*/ 0 h 381000"/>
              <a:gd name="connsiteX2" fmla="*/ 9144000 w 9144000"/>
              <a:gd name="connsiteY2" fmla="*/ 381000 h 381000"/>
              <a:gd name="connsiteX3" fmla="*/ 0 w 9144000"/>
              <a:gd name="connsiteY3" fmla="*/ 381000 h 381000"/>
              <a:gd name="connsiteX4" fmla="*/ 0 w 9144000"/>
              <a:gd name="connsiteY4" fmla="*/ 0 h 381000"/>
              <a:gd name="connsiteX0" fmla="*/ 0 w 9144000"/>
              <a:gd name="connsiteY0" fmla="*/ 0 h 414866"/>
              <a:gd name="connsiteX1" fmla="*/ 9144000 w 9144000"/>
              <a:gd name="connsiteY1" fmla="*/ 0 h 414866"/>
              <a:gd name="connsiteX2" fmla="*/ 9144000 w 9144000"/>
              <a:gd name="connsiteY2" fmla="*/ 381000 h 414866"/>
              <a:gd name="connsiteX3" fmla="*/ 0 w 9144000"/>
              <a:gd name="connsiteY3" fmla="*/ 381000 h 414866"/>
              <a:gd name="connsiteX4" fmla="*/ 0 w 9144000"/>
              <a:gd name="connsiteY4" fmla="*/ 0 h 414866"/>
              <a:gd name="connsiteX0" fmla="*/ 0 w 9144000"/>
              <a:gd name="connsiteY0" fmla="*/ 0 h 424543"/>
              <a:gd name="connsiteX1" fmla="*/ 9144000 w 9144000"/>
              <a:gd name="connsiteY1" fmla="*/ 0 h 424543"/>
              <a:gd name="connsiteX2" fmla="*/ 9144000 w 9144000"/>
              <a:gd name="connsiteY2" fmla="*/ 381000 h 424543"/>
              <a:gd name="connsiteX3" fmla="*/ 0 w 9144000"/>
              <a:gd name="connsiteY3" fmla="*/ 381000 h 424543"/>
              <a:gd name="connsiteX4" fmla="*/ 0 w 9144000"/>
              <a:gd name="connsiteY4" fmla="*/ 0 h 424543"/>
              <a:gd name="connsiteX0" fmla="*/ 0 w 9203376"/>
              <a:gd name="connsiteY0" fmla="*/ 0 h 580162"/>
              <a:gd name="connsiteX1" fmla="*/ 9144000 w 9203376"/>
              <a:gd name="connsiteY1" fmla="*/ 0 h 580162"/>
              <a:gd name="connsiteX2" fmla="*/ 9203376 w 9203376"/>
              <a:gd name="connsiteY2" fmla="*/ 559130 h 580162"/>
              <a:gd name="connsiteX3" fmla="*/ 0 w 9203376"/>
              <a:gd name="connsiteY3" fmla="*/ 381000 h 580162"/>
              <a:gd name="connsiteX4" fmla="*/ 0 w 9203376"/>
              <a:gd name="connsiteY4" fmla="*/ 0 h 580162"/>
              <a:gd name="connsiteX0" fmla="*/ 0 w 9203376"/>
              <a:gd name="connsiteY0" fmla="*/ 0 h 559130"/>
              <a:gd name="connsiteX1" fmla="*/ 9144000 w 9203376"/>
              <a:gd name="connsiteY1" fmla="*/ 0 h 559130"/>
              <a:gd name="connsiteX2" fmla="*/ 9203376 w 9203376"/>
              <a:gd name="connsiteY2" fmla="*/ 559130 h 559130"/>
              <a:gd name="connsiteX3" fmla="*/ 0 w 9203376"/>
              <a:gd name="connsiteY3" fmla="*/ 381000 h 559130"/>
              <a:gd name="connsiteX4" fmla="*/ 0 w 9203376"/>
              <a:gd name="connsiteY4" fmla="*/ 0 h 559130"/>
              <a:gd name="connsiteX0" fmla="*/ 0 w 9144000"/>
              <a:gd name="connsiteY0" fmla="*/ 0 h 677883"/>
              <a:gd name="connsiteX1" fmla="*/ 9144000 w 9144000"/>
              <a:gd name="connsiteY1" fmla="*/ 0 h 677883"/>
              <a:gd name="connsiteX2" fmla="*/ 9143999 w 9144000"/>
              <a:gd name="connsiteY2" fmla="*/ 677883 h 677883"/>
              <a:gd name="connsiteX3" fmla="*/ 0 w 9144000"/>
              <a:gd name="connsiteY3" fmla="*/ 381000 h 677883"/>
              <a:gd name="connsiteX4" fmla="*/ 0 w 9144000"/>
              <a:gd name="connsiteY4" fmla="*/ 0 h 677883"/>
              <a:gd name="connsiteX0" fmla="*/ 0 w 9144000"/>
              <a:gd name="connsiteY0" fmla="*/ 0 h 677883"/>
              <a:gd name="connsiteX1" fmla="*/ 9144000 w 9144000"/>
              <a:gd name="connsiteY1" fmla="*/ 0 h 677883"/>
              <a:gd name="connsiteX2" fmla="*/ 9143999 w 9144000"/>
              <a:gd name="connsiteY2" fmla="*/ 677883 h 677883"/>
              <a:gd name="connsiteX3" fmla="*/ 0 w 9144000"/>
              <a:gd name="connsiteY3" fmla="*/ 381000 h 677883"/>
              <a:gd name="connsiteX4" fmla="*/ 0 w 9144000"/>
              <a:gd name="connsiteY4" fmla="*/ 0 h 677883"/>
              <a:gd name="connsiteX0" fmla="*/ 0 w 9167750"/>
              <a:gd name="connsiteY0" fmla="*/ 0 h 1141020"/>
              <a:gd name="connsiteX1" fmla="*/ 9144000 w 9167750"/>
              <a:gd name="connsiteY1" fmla="*/ 0 h 1141020"/>
              <a:gd name="connsiteX2" fmla="*/ 9167750 w 9167750"/>
              <a:gd name="connsiteY2" fmla="*/ 1141020 h 1141020"/>
              <a:gd name="connsiteX3" fmla="*/ 0 w 9167750"/>
              <a:gd name="connsiteY3" fmla="*/ 381000 h 1141020"/>
              <a:gd name="connsiteX4" fmla="*/ 0 w 9167750"/>
              <a:gd name="connsiteY4" fmla="*/ 0 h 1141020"/>
              <a:gd name="connsiteX0" fmla="*/ 0 w 9167750"/>
              <a:gd name="connsiteY0" fmla="*/ 0 h 1141020"/>
              <a:gd name="connsiteX1" fmla="*/ 9144000 w 9167750"/>
              <a:gd name="connsiteY1" fmla="*/ 0 h 1141020"/>
              <a:gd name="connsiteX2" fmla="*/ 9167750 w 9167750"/>
              <a:gd name="connsiteY2" fmla="*/ 1141020 h 1141020"/>
              <a:gd name="connsiteX3" fmla="*/ 0 w 9167750"/>
              <a:gd name="connsiteY3" fmla="*/ 381000 h 1141020"/>
              <a:gd name="connsiteX4" fmla="*/ 0 w 9167750"/>
              <a:gd name="connsiteY4" fmla="*/ 0 h 1141020"/>
              <a:gd name="connsiteX0" fmla="*/ 0 w 9167750"/>
              <a:gd name="connsiteY0" fmla="*/ 0 h 1141020"/>
              <a:gd name="connsiteX1" fmla="*/ 9144000 w 9167750"/>
              <a:gd name="connsiteY1" fmla="*/ 0 h 1141020"/>
              <a:gd name="connsiteX2" fmla="*/ 9167750 w 9167750"/>
              <a:gd name="connsiteY2" fmla="*/ 1141020 h 1141020"/>
              <a:gd name="connsiteX3" fmla="*/ 23750 w 9167750"/>
              <a:gd name="connsiteY3" fmla="*/ 95993 h 1141020"/>
              <a:gd name="connsiteX4" fmla="*/ 0 w 9167750"/>
              <a:gd name="connsiteY4" fmla="*/ 0 h 1141020"/>
              <a:gd name="connsiteX0" fmla="*/ 0 w 9144000"/>
              <a:gd name="connsiteY0" fmla="*/ 0 h 1176646"/>
              <a:gd name="connsiteX1" fmla="*/ 9144000 w 9144000"/>
              <a:gd name="connsiteY1" fmla="*/ 0 h 1176646"/>
              <a:gd name="connsiteX2" fmla="*/ 9132124 w 9144000"/>
              <a:gd name="connsiteY2" fmla="*/ 1176646 h 1176646"/>
              <a:gd name="connsiteX3" fmla="*/ 23750 w 9144000"/>
              <a:gd name="connsiteY3" fmla="*/ 95993 h 1176646"/>
              <a:gd name="connsiteX4" fmla="*/ 0 w 9144000"/>
              <a:gd name="connsiteY4" fmla="*/ 0 h 117664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6646">
                <a:moveTo>
                  <a:pt x="0" y="0"/>
                </a:moveTo>
                <a:lnTo>
                  <a:pt x="9144000" y="0"/>
                </a:lnTo>
                <a:cubicBezTo>
                  <a:pt x="9144000" y="127000"/>
                  <a:pt x="9132124" y="1049646"/>
                  <a:pt x="9132124" y="1176646"/>
                </a:cubicBezTo>
                <a:cubicBezTo>
                  <a:pt x="9123217" y="3957"/>
                  <a:pt x="3071750" y="95993"/>
                  <a:pt x="23750" y="95993"/>
                </a:cubicBezTo>
                <a:lnTo>
                  <a:pt x="0" y="0"/>
                </a:lnTo>
                <a:close/>
              </a:path>
            </a:pathLst>
          </a:cu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1007943" rtl="0" eaLnBrk="1" fontAlgn="auto" latinLnBrk="0" hangingPunct="1">
              <a:lnSpc>
                <a:spcPct val="100000"/>
              </a:lnSpc>
              <a:spcBef>
                <a:spcPts val="0"/>
              </a:spcBef>
              <a:spcAft>
                <a:spcPts val="0"/>
              </a:spcAft>
              <a:buClrTx/>
              <a:buSzTx/>
              <a:buFontTx/>
              <a:buNone/>
              <a:tabLst/>
              <a:defRPr/>
            </a:pPr>
            <a:endParaRPr kumimoji="0" lang="en-US" sz="1984"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6" name="Picture 5" descr="http://images.clipartpanda.com/world-clipart-png-globe-hi.png"/>
          <p:cNvPicPr>
            <a:picLocks noChangeAspect="1" noChangeArrowheads="1"/>
          </p:cNvPicPr>
          <p:nvPr userDrawn="1"/>
        </p:nvPicPr>
        <p:blipFill>
          <a:blip r:embed="rId2" cstate="print">
            <a:duotone>
              <a:prstClr val="black"/>
              <a:schemeClr val="accent1">
                <a:tint val="45000"/>
                <a:satMod val="400000"/>
              </a:schemeClr>
            </a:duotone>
            <a:extLst>
              <a:ext uri="{28A0092B-C50C-407E-A947-70E740481C1C}">
                <a14:useLocalDpi xmlns:a14="http://schemas.microsoft.com/office/drawing/2010/main" val="0"/>
              </a:ext>
            </a:extLst>
          </a:blip>
          <a:srcRect/>
          <a:stretch>
            <a:fillRect/>
          </a:stretch>
        </p:blipFill>
        <p:spPr bwMode="auto">
          <a:xfrm>
            <a:off x="8400521" y="164616"/>
            <a:ext cx="1359902" cy="135069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9232907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94794" y="503978"/>
            <a:ext cx="3251702" cy="1763924"/>
          </a:xfrm>
        </p:spPr>
        <p:txBody>
          <a:bodyPr anchor="b"/>
          <a:lstStyle>
            <a:lvl1pPr>
              <a:defRPr sz="3527"/>
            </a:lvl1pPr>
          </a:lstStyle>
          <a:p>
            <a:r>
              <a:rPr lang="en-US"/>
              <a:t>Click to edit Master title style</a:t>
            </a:r>
          </a:p>
        </p:txBody>
      </p:sp>
      <p:sp>
        <p:nvSpPr>
          <p:cNvPr id="3" name="Content Placeholder 2"/>
          <p:cNvSpPr>
            <a:spLocks noGrp="1"/>
          </p:cNvSpPr>
          <p:nvPr>
            <p:ph idx="1"/>
          </p:nvPr>
        </p:nvSpPr>
        <p:spPr>
          <a:xfrm>
            <a:off x="4286016" y="1088454"/>
            <a:ext cx="5103316" cy="5372269"/>
          </a:xfrm>
        </p:spPr>
        <p:txBody>
          <a:bodyPr/>
          <a:lstStyle>
            <a:lvl1pPr>
              <a:defRPr sz="3527"/>
            </a:lvl1pPr>
            <a:lvl2pPr>
              <a:defRPr sz="3086"/>
            </a:lvl2pPr>
            <a:lvl3pPr>
              <a:defRPr sz="2646"/>
            </a:lvl3pPr>
            <a:lvl4pPr>
              <a:defRPr sz="2205"/>
            </a:lvl4pPr>
            <a:lvl5pPr>
              <a:defRPr sz="2205"/>
            </a:lvl5pPr>
            <a:lvl6pPr>
              <a:defRPr sz="2205"/>
            </a:lvl6pPr>
            <a:lvl7pPr>
              <a:defRPr sz="2205"/>
            </a:lvl7pPr>
            <a:lvl8pPr>
              <a:defRPr sz="2205"/>
            </a:lvl8pPr>
            <a:lvl9pPr>
              <a:defRPr sz="2205"/>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94794" y="2267902"/>
            <a:ext cx="3251702" cy="4201570"/>
          </a:xfrm>
        </p:spPr>
        <p:txBody>
          <a:bodyPr/>
          <a:lstStyle>
            <a:lvl1pPr marL="0" indent="0">
              <a:buNone/>
              <a:defRPr sz="1764"/>
            </a:lvl1pPr>
            <a:lvl2pPr marL="503972" indent="0">
              <a:buNone/>
              <a:defRPr sz="1543"/>
            </a:lvl2pPr>
            <a:lvl3pPr marL="1007943" indent="0">
              <a:buNone/>
              <a:defRPr sz="1323"/>
            </a:lvl3pPr>
            <a:lvl4pPr marL="1511915" indent="0">
              <a:buNone/>
              <a:defRPr sz="1102"/>
            </a:lvl4pPr>
            <a:lvl5pPr marL="2015886" indent="0">
              <a:buNone/>
              <a:defRPr sz="1102"/>
            </a:lvl5pPr>
            <a:lvl6pPr marL="2519858" indent="0">
              <a:buNone/>
              <a:defRPr sz="1102"/>
            </a:lvl6pPr>
            <a:lvl7pPr marL="3023829" indent="0">
              <a:buNone/>
              <a:defRPr sz="1102"/>
            </a:lvl7pPr>
            <a:lvl8pPr marL="3527801" indent="0">
              <a:buNone/>
              <a:defRPr sz="1102"/>
            </a:lvl8pPr>
            <a:lvl9pPr marL="4031772" indent="0">
              <a:buNone/>
              <a:defRPr sz="1102"/>
            </a:lvl9pPr>
          </a:lstStyle>
          <a:p>
            <a:pPr lvl="0"/>
            <a:r>
              <a:rPr lang="en-US"/>
              <a:t>Edit Master text styles</a:t>
            </a:r>
          </a:p>
        </p:txBody>
      </p:sp>
      <p:sp>
        <p:nvSpPr>
          <p:cNvPr id="5" name="Date Placeholder 4"/>
          <p:cNvSpPr>
            <a:spLocks noGrp="1"/>
          </p:cNvSpPr>
          <p:nvPr>
            <p:ph type="dt" sz="half" idx="10"/>
          </p:nvPr>
        </p:nvSpPr>
        <p:spPr/>
        <p:txBody>
          <a:bodyPr/>
          <a:lstStyle/>
          <a:p>
            <a:pPr defTabSz="1007943"/>
            <a:fld id="{75754632-50C4-6042-BF0D-689D8DA2E976}" type="datetimeFigureOut">
              <a:rPr lang="en-US" smtClean="0">
                <a:solidFill>
                  <a:prstClr val="black">
                    <a:tint val="75000"/>
                  </a:prstClr>
                </a:solidFill>
              </a:rPr>
              <a:pPr defTabSz="1007943"/>
              <a:t>7/5/18</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pPr defTabSz="1007943"/>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pPr defTabSz="1007943"/>
            <a:fld id="{4E63A49E-25BD-984C-BD05-59AE97DE79DB}" type="slidenum">
              <a:rPr lang="en-US" smtClean="0">
                <a:solidFill>
                  <a:prstClr val="black">
                    <a:tint val="75000"/>
                  </a:prstClr>
                </a:solidFill>
              </a:rPr>
              <a:pPr defTabSz="1007943"/>
              <a:t>‹#›</a:t>
            </a:fld>
            <a:endParaRPr lang="en-US">
              <a:solidFill>
                <a:prstClr val="black">
                  <a:tint val="75000"/>
                </a:prstClr>
              </a:solidFill>
            </a:endParaRPr>
          </a:p>
        </p:txBody>
      </p:sp>
      <p:sp>
        <p:nvSpPr>
          <p:cNvPr id="8" name="Rectangle 4"/>
          <p:cNvSpPr/>
          <p:nvPr userDrawn="1"/>
        </p:nvSpPr>
        <p:spPr>
          <a:xfrm>
            <a:off x="0" y="2"/>
            <a:ext cx="10080625" cy="1297034"/>
          </a:xfrm>
          <a:custGeom>
            <a:avLst/>
            <a:gdLst>
              <a:gd name="connsiteX0" fmla="*/ 0 w 9144000"/>
              <a:gd name="connsiteY0" fmla="*/ 0 h 381000"/>
              <a:gd name="connsiteX1" fmla="*/ 9144000 w 9144000"/>
              <a:gd name="connsiteY1" fmla="*/ 0 h 381000"/>
              <a:gd name="connsiteX2" fmla="*/ 9144000 w 9144000"/>
              <a:gd name="connsiteY2" fmla="*/ 381000 h 381000"/>
              <a:gd name="connsiteX3" fmla="*/ 0 w 9144000"/>
              <a:gd name="connsiteY3" fmla="*/ 381000 h 381000"/>
              <a:gd name="connsiteX4" fmla="*/ 0 w 9144000"/>
              <a:gd name="connsiteY4" fmla="*/ 0 h 381000"/>
              <a:gd name="connsiteX0" fmla="*/ 0 w 9144000"/>
              <a:gd name="connsiteY0" fmla="*/ 0 h 414866"/>
              <a:gd name="connsiteX1" fmla="*/ 9144000 w 9144000"/>
              <a:gd name="connsiteY1" fmla="*/ 0 h 414866"/>
              <a:gd name="connsiteX2" fmla="*/ 9144000 w 9144000"/>
              <a:gd name="connsiteY2" fmla="*/ 381000 h 414866"/>
              <a:gd name="connsiteX3" fmla="*/ 0 w 9144000"/>
              <a:gd name="connsiteY3" fmla="*/ 381000 h 414866"/>
              <a:gd name="connsiteX4" fmla="*/ 0 w 9144000"/>
              <a:gd name="connsiteY4" fmla="*/ 0 h 414866"/>
              <a:gd name="connsiteX0" fmla="*/ 0 w 9144000"/>
              <a:gd name="connsiteY0" fmla="*/ 0 h 424543"/>
              <a:gd name="connsiteX1" fmla="*/ 9144000 w 9144000"/>
              <a:gd name="connsiteY1" fmla="*/ 0 h 424543"/>
              <a:gd name="connsiteX2" fmla="*/ 9144000 w 9144000"/>
              <a:gd name="connsiteY2" fmla="*/ 381000 h 424543"/>
              <a:gd name="connsiteX3" fmla="*/ 0 w 9144000"/>
              <a:gd name="connsiteY3" fmla="*/ 381000 h 424543"/>
              <a:gd name="connsiteX4" fmla="*/ 0 w 9144000"/>
              <a:gd name="connsiteY4" fmla="*/ 0 h 424543"/>
              <a:gd name="connsiteX0" fmla="*/ 0 w 9203376"/>
              <a:gd name="connsiteY0" fmla="*/ 0 h 580162"/>
              <a:gd name="connsiteX1" fmla="*/ 9144000 w 9203376"/>
              <a:gd name="connsiteY1" fmla="*/ 0 h 580162"/>
              <a:gd name="connsiteX2" fmla="*/ 9203376 w 9203376"/>
              <a:gd name="connsiteY2" fmla="*/ 559130 h 580162"/>
              <a:gd name="connsiteX3" fmla="*/ 0 w 9203376"/>
              <a:gd name="connsiteY3" fmla="*/ 381000 h 580162"/>
              <a:gd name="connsiteX4" fmla="*/ 0 w 9203376"/>
              <a:gd name="connsiteY4" fmla="*/ 0 h 580162"/>
              <a:gd name="connsiteX0" fmla="*/ 0 w 9203376"/>
              <a:gd name="connsiteY0" fmla="*/ 0 h 559130"/>
              <a:gd name="connsiteX1" fmla="*/ 9144000 w 9203376"/>
              <a:gd name="connsiteY1" fmla="*/ 0 h 559130"/>
              <a:gd name="connsiteX2" fmla="*/ 9203376 w 9203376"/>
              <a:gd name="connsiteY2" fmla="*/ 559130 h 559130"/>
              <a:gd name="connsiteX3" fmla="*/ 0 w 9203376"/>
              <a:gd name="connsiteY3" fmla="*/ 381000 h 559130"/>
              <a:gd name="connsiteX4" fmla="*/ 0 w 9203376"/>
              <a:gd name="connsiteY4" fmla="*/ 0 h 559130"/>
              <a:gd name="connsiteX0" fmla="*/ 0 w 9144000"/>
              <a:gd name="connsiteY0" fmla="*/ 0 h 677883"/>
              <a:gd name="connsiteX1" fmla="*/ 9144000 w 9144000"/>
              <a:gd name="connsiteY1" fmla="*/ 0 h 677883"/>
              <a:gd name="connsiteX2" fmla="*/ 9143999 w 9144000"/>
              <a:gd name="connsiteY2" fmla="*/ 677883 h 677883"/>
              <a:gd name="connsiteX3" fmla="*/ 0 w 9144000"/>
              <a:gd name="connsiteY3" fmla="*/ 381000 h 677883"/>
              <a:gd name="connsiteX4" fmla="*/ 0 w 9144000"/>
              <a:gd name="connsiteY4" fmla="*/ 0 h 677883"/>
              <a:gd name="connsiteX0" fmla="*/ 0 w 9144000"/>
              <a:gd name="connsiteY0" fmla="*/ 0 h 677883"/>
              <a:gd name="connsiteX1" fmla="*/ 9144000 w 9144000"/>
              <a:gd name="connsiteY1" fmla="*/ 0 h 677883"/>
              <a:gd name="connsiteX2" fmla="*/ 9143999 w 9144000"/>
              <a:gd name="connsiteY2" fmla="*/ 677883 h 677883"/>
              <a:gd name="connsiteX3" fmla="*/ 0 w 9144000"/>
              <a:gd name="connsiteY3" fmla="*/ 381000 h 677883"/>
              <a:gd name="connsiteX4" fmla="*/ 0 w 9144000"/>
              <a:gd name="connsiteY4" fmla="*/ 0 h 677883"/>
              <a:gd name="connsiteX0" fmla="*/ 0 w 9167750"/>
              <a:gd name="connsiteY0" fmla="*/ 0 h 1141020"/>
              <a:gd name="connsiteX1" fmla="*/ 9144000 w 9167750"/>
              <a:gd name="connsiteY1" fmla="*/ 0 h 1141020"/>
              <a:gd name="connsiteX2" fmla="*/ 9167750 w 9167750"/>
              <a:gd name="connsiteY2" fmla="*/ 1141020 h 1141020"/>
              <a:gd name="connsiteX3" fmla="*/ 0 w 9167750"/>
              <a:gd name="connsiteY3" fmla="*/ 381000 h 1141020"/>
              <a:gd name="connsiteX4" fmla="*/ 0 w 9167750"/>
              <a:gd name="connsiteY4" fmla="*/ 0 h 1141020"/>
              <a:gd name="connsiteX0" fmla="*/ 0 w 9167750"/>
              <a:gd name="connsiteY0" fmla="*/ 0 h 1141020"/>
              <a:gd name="connsiteX1" fmla="*/ 9144000 w 9167750"/>
              <a:gd name="connsiteY1" fmla="*/ 0 h 1141020"/>
              <a:gd name="connsiteX2" fmla="*/ 9167750 w 9167750"/>
              <a:gd name="connsiteY2" fmla="*/ 1141020 h 1141020"/>
              <a:gd name="connsiteX3" fmla="*/ 0 w 9167750"/>
              <a:gd name="connsiteY3" fmla="*/ 381000 h 1141020"/>
              <a:gd name="connsiteX4" fmla="*/ 0 w 9167750"/>
              <a:gd name="connsiteY4" fmla="*/ 0 h 1141020"/>
              <a:gd name="connsiteX0" fmla="*/ 0 w 9167750"/>
              <a:gd name="connsiteY0" fmla="*/ 0 h 1141020"/>
              <a:gd name="connsiteX1" fmla="*/ 9144000 w 9167750"/>
              <a:gd name="connsiteY1" fmla="*/ 0 h 1141020"/>
              <a:gd name="connsiteX2" fmla="*/ 9167750 w 9167750"/>
              <a:gd name="connsiteY2" fmla="*/ 1141020 h 1141020"/>
              <a:gd name="connsiteX3" fmla="*/ 23750 w 9167750"/>
              <a:gd name="connsiteY3" fmla="*/ 95993 h 1141020"/>
              <a:gd name="connsiteX4" fmla="*/ 0 w 9167750"/>
              <a:gd name="connsiteY4" fmla="*/ 0 h 1141020"/>
              <a:gd name="connsiteX0" fmla="*/ 0 w 9144000"/>
              <a:gd name="connsiteY0" fmla="*/ 0 h 1176646"/>
              <a:gd name="connsiteX1" fmla="*/ 9144000 w 9144000"/>
              <a:gd name="connsiteY1" fmla="*/ 0 h 1176646"/>
              <a:gd name="connsiteX2" fmla="*/ 9132124 w 9144000"/>
              <a:gd name="connsiteY2" fmla="*/ 1176646 h 1176646"/>
              <a:gd name="connsiteX3" fmla="*/ 23750 w 9144000"/>
              <a:gd name="connsiteY3" fmla="*/ 95993 h 1176646"/>
              <a:gd name="connsiteX4" fmla="*/ 0 w 9144000"/>
              <a:gd name="connsiteY4" fmla="*/ 0 h 117664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6646">
                <a:moveTo>
                  <a:pt x="0" y="0"/>
                </a:moveTo>
                <a:lnTo>
                  <a:pt x="9144000" y="0"/>
                </a:lnTo>
                <a:cubicBezTo>
                  <a:pt x="9144000" y="127000"/>
                  <a:pt x="9132124" y="1049646"/>
                  <a:pt x="9132124" y="1176646"/>
                </a:cubicBezTo>
                <a:cubicBezTo>
                  <a:pt x="9123217" y="3957"/>
                  <a:pt x="3071750" y="95993"/>
                  <a:pt x="23750" y="95993"/>
                </a:cubicBezTo>
                <a:lnTo>
                  <a:pt x="0" y="0"/>
                </a:lnTo>
                <a:close/>
              </a:path>
            </a:pathLst>
          </a:cu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1007943" rtl="0" eaLnBrk="1" fontAlgn="auto" latinLnBrk="0" hangingPunct="1">
              <a:lnSpc>
                <a:spcPct val="100000"/>
              </a:lnSpc>
              <a:spcBef>
                <a:spcPts val="0"/>
              </a:spcBef>
              <a:spcAft>
                <a:spcPts val="0"/>
              </a:spcAft>
              <a:buClrTx/>
              <a:buSzTx/>
              <a:buFontTx/>
              <a:buNone/>
              <a:tabLst/>
              <a:defRPr/>
            </a:pPr>
            <a:endParaRPr kumimoji="0" lang="en-US" sz="1984"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9" name="Picture 8" descr="http://images.clipartpanda.com/world-clipart-png-globe-hi.png"/>
          <p:cNvPicPr>
            <a:picLocks noChangeAspect="1" noChangeArrowheads="1"/>
          </p:cNvPicPr>
          <p:nvPr userDrawn="1"/>
        </p:nvPicPr>
        <p:blipFill>
          <a:blip r:embed="rId2" cstate="print">
            <a:duotone>
              <a:prstClr val="black"/>
              <a:schemeClr val="accent1">
                <a:tint val="45000"/>
                <a:satMod val="400000"/>
              </a:schemeClr>
            </a:duotone>
            <a:extLst>
              <a:ext uri="{28A0092B-C50C-407E-A947-70E740481C1C}">
                <a14:useLocalDpi xmlns:a14="http://schemas.microsoft.com/office/drawing/2010/main" val="0"/>
              </a:ext>
            </a:extLst>
          </a:blip>
          <a:srcRect/>
          <a:stretch>
            <a:fillRect/>
          </a:stretch>
        </p:blipFill>
        <p:spPr bwMode="auto">
          <a:xfrm>
            <a:off x="8400521" y="164616"/>
            <a:ext cx="1359902" cy="135069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597373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94794" y="503978"/>
            <a:ext cx="3251702" cy="1763924"/>
          </a:xfrm>
        </p:spPr>
        <p:txBody>
          <a:bodyPr anchor="b"/>
          <a:lstStyle>
            <a:lvl1pPr>
              <a:defRPr sz="3527"/>
            </a:lvl1pPr>
          </a:lstStyle>
          <a:p>
            <a:r>
              <a:rPr lang="en-US"/>
              <a:t>Click to edit Master title style</a:t>
            </a:r>
          </a:p>
        </p:txBody>
      </p:sp>
      <p:sp>
        <p:nvSpPr>
          <p:cNvPr id="3" name="Picture Placeholder 2"/>
          <p:cNvSpPr>
            <a:spLocks noGrp="1"/>
          </p:cNvSpPr>
          <p:nvPr>
            <p:ph type="pic" idx="1"/>
          </p:nvPr>
        </p:nvSpPr>
        <p:spPr>
          <a:xfrm>
            <a:off x="4286016" y="1088454"/>
            <a:ext cx="5103316" cy="5372269"/>
          </a:xfrm>
        </p:spPr>
        <p:txBody>
          <a:bodyPr/>
          <a:lstStyle>
            <a:lvl1pPr marL="0" indent="0">
              <a:buNone/>
              <a:defRPr sz="3527"/>
            </a:lvl1pPr>
            <a:lvl2pPr marL="503972" indent="0">
              <a:buNone/>
              <a:defRPr sz="3086"/>
            </a:lvl2pPr>
            <a:lvl3pPr marL="1007943" indent="0">
              <a:buNone/>
              <a:defRPr sz="2646"/>
            </a:lvl3pPr>
            <a:lvl4pPr marL="1511915" indent="0">
              <a:buNone/>
              <a:defRPr sz="2205"/>
            </a:lvl4pPr>
            <a:lvl5pPr marL="2015886" indent="0">
              <a:buNone/>
              <a:defRPr sz="2205"/>
            </a:lvl5pPr>
            <a:lvl6pPr marL="2519858" indent="0">
              <a:buNone/>
              <a:defRPr sz="2205"/>
            </a:lvl6pPr>
            <a:lvl7pPr marL="3023829" indent="0">
              <a:buNone/>
              <a:defRPr sz="2205"/>
            </a:lvl7pPr>
            <a:lvl8pPr marL="3527801" indent="0">
              <a:buNone/>
              <a:defRPr sz="2205"/>
            </a:lvl8pPr>
            <a:lvl9pPr marL="4031772" indent="0">
              <a:buNone/>
              <a:defRPr sz="2205"/>
            </a:lvl9pPr>
          </a:lstStyle>
          <a:p>
            <a:r>
              <a:rPr lang="en-US"/>
              <a:t>Click icon to add picture</a:t>
            </a:r>
          </a:p>
        </p:txBody>
      </p:sp>
      <p:sp>
        <p:nvSpPr>
          <p:cNvPr id="4" name="Text Placeholder 3"/>
          <p:cNvSpPr>
            <a:spLocks noGrp="1"/>
          </p:cNvSpPr>
          <p:nvPr>
            <p:ph type="body" sz="half" idx="2"/>
          </p:nvPr>
        </p:nvSpPr>
        <p:spPr>
          <a:xfrm>
            <a:off x="694794" y="2267902"/>
            <a:ext cx="3251702" cy="4201570"/>
          </a:xfrm>
        </p:spPr>
        <p:txBody>
          <a:bodyPr/>
          <a:lstStyle>
            <a:lvl1pPr marL="0" indent="0">
              <a:buNone/>
              <a:defRPr sz="1764"/>
            </a:lvl1pPr>
            <a:lvl2pPr marL="503972" indent="0">
              <a:buNone/>
              <a:defRPr sz="1543"/>
            </a:lvl2pPr>
            <a:lvl3pPr marL="1007943" indent="0">
              <a:buNone/>
              <a:defRPr sz="1323"/>
            </a:lvl3pPr>
            <a:lvl4pPr marL="1511915" indent="0">
              <a:buNone/>
              <a:defRPr sz="1102"/>
            </a:lvl4pPr>
            <a:lvl5pPr marL="2015886" indent="0">
              <a:buNone/>
              <a:defRPr sz="1102"/>
            </a:lvl5pPr>
            <a:lvl6pPr marL="2519858" indent="0">
              <a:buNone/>
              <a:defRPr sz="1102"/>
            </a:lvl6pPr>
            <a:lvl7pPr marL="3023829" indent="0">
              <a:buNone/>
              <a:defRPr sz="1102"/>
            </a:lvl7pPr>
            <a:lvl8pPr marL="3527801" indent="0">
              <a:buNone/>
              <a:defRPr sz="1102"/>
            </a:lvl8pPr>
            <a:lvl9pPr marL="4031772" indent="0">
              <a:buNone/>
              <a:defRPr sz="1102"/>
            </a:lvl9pPr>
          </a:lstStyle>
          <a:p>
            <a:pPr lvl="0"/>
            <a:r>
              <a:rPr lang="en-US"/>
              <a:t>Edit Master text styles</a:t>
            </a:r>
          </a:p>
        </p:txBody>
      </p:sp>
      <p:sp>
        <p:nvSpPr>
          <p:cNvPr id="5" name="Date Placeholder 4"/>
          <p:cNvSpPr>
            <a:spLocks noGrp="1"/>
          </p:cNvSpPr>
          <p:nvPr>
            <p:ph type="dt" sz="half" idx="10"/>
          </p:nvPr>
        </p:nvSpPr>
        <p:spPr/>
        <p:txBody>
          <a:bodyPr/>
          <a:lstStyle/>
          <a:p>
            <a:pPr defTabSz="1007943"/>
            <a:fld id="{75754632-50C4-6042-BF0D-689D8DA2E976}" type="datetimeFigureOut">
              <a:rPr lang="en-US" smtClean="0">
                <a:solidFill>
                  <a:prstClr val="black">
                    <a:tint val="75000"/>
                  </a:prstClr>
                </a:solidFill>
              </a:rPr>
              <a:pPr defTabSz="1007943"/>
              <a:t>7/5/18</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pPr defTabSz="1007943"/>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pPr defTabSz="1007943"/>
            <a:fld id="{4E63A49E-25BD-984C-BD05-59AE97DE79DB}" type="slidenum">
              <a:rPr lang="en-US" smtClean="0">
                <a:solidFill>
                  <a:prstClr val="black">
                    <a:tint val="75000"/>
                  </a:prstClr>
                </a:solidFill>
              </a:rPr>
              <a:pPr defTabSz="1007943"/>
              <a:t>‹#›</a:t>
            </a:fld>
            <a:endParaRPr lang="en-US">
              <a:solidFill>
                <a:prstClr val="black">
                  <a:tint val="75000"/>
                </a:prstClr>
              </a:solidFill>
            </a:endParaRPr>
          </a:p>
        </p:txBody>
      </p:sp>
      <p:sp>
        <p:nvSpPr>
          <p:cNvPr id="8" name="Rectangle 4"/>
          <p:cNvSpPr/>
          <p:nvPr userDrawn="1"/>
        </p:nvSpPr>
        <p:spPr>
          <a:xfrm>
            <a:off x="0" y="2"/>
            <a:ext cx="10080625" cy="1297034"/>
          </a:xfrm>
          <a:custGeom>
            <a:avLst/>
            <a:gdLst>
              <a:gd name="connsiteX0" fmla="*/ 0 w 9144000"/>
              <a:gd name="connsiteY0" fmla="*/ 0 h 381000"/>
              <a:gd name="connsiteX1" fmla="*/ 9144000 w 9144000"/>
              <a:gd name="connsiteY1" fmla="*/ 0 h 381000"/>
              <a:gd name="connsiteX2" fmla="*/ 9144000 w 9144000"/>
              <a:gd name="connsiteY2" fmla="*/ 381000 h 381000"/>
              <a:gd name="connsiteX3" fmla="*/ 0 w 9144000"/>
              <a:gd name="connsiteY3" fmla="*/ 381000 h 381000"/>
              <a:gd name="connsiteX4" fmla="*/ 0 w 9144000"/>
              <a:gd name="connsiteY4" fmla="*/ 0 h 381000"/>
              <a:gd name="connsiteX0" fmla="*/ 0 w 9144000"/>
              <a:gd name="connsiteY0" fmla="*/ 0 h 414866"/>
              <a:gd name="connsiteX1" fmla="*/ 9144000 w 9144000"/>
              <a:gd name="connsiteY1" fmla="*/ 0 h 414866"/>
              <a:gd name="connsiteX2" fmla="*/ 9144000 w 9144000"/>
              <a:gd name="connsiteY2" fmla="*/ 381000 h 414866"/>
              <a:gd name="connsiteX3" fmla="*/ 0 w 9144000"/>
              <a:gd name="connsiteY3" fmla="*/ 381000 h 414866"/>
              <a:gd name="connsiteX4" fmla="*/ 0 w 9144000"/>
              <a:gd name="connsiteY4" fmla="*/ 0 h 414866"/>
              <a:gd name="connsiteX0" fmla="*/ 0 w 9144000"/>
              <a:gd name="connsiteY0" fmla="*/ 0 h 424543"/>
              <a:gd name="connsiteX1" fmla="*/ 9144000 w 9144000"/>
              <a:gd name="connsiteY1" fmla="*/ 0 h 424543"/>
              <a:gd name="connsiteX2" fmla="*/ 9144000 w 9144000"/>
              <a:gd name="connsiteY2" fmla="*/ 381000 h 424543"/>
              <a:gd name="connsiteX3" fmla="*/ 0 w 9144000"/>
              <a:gd name="connsiteY3" fmla="*/ 381000 h 424543"/>
              <a:gd name="connsiteX4" fmla="*/ 0 w 9144000"/>
              <a:gd name="connsiteY4" fmla="*/ 0 h 424543"/>
              <a:gd name="connsiteX0" fmla="*/ 0 w 9203376"/>
              <a:gd name="connsiteY0" fmla="*/ 0 h 580162"/>
              <a:gd name="connsiteX1" fmla="*/ 9144000 w 9203376"/>
              <a:gd name="connsiteY1" fmla="*/ 0 h 580162"/>
              <a:gd name="connsiteX2" fmla="*/ 9203376 w 9203376"/>
              <a:gd name="connsiteY2" fmla="*/ 559130 h 580162"/>
              <a:gd name="connsiteX3" fmla="*/ 0 w 9203376"/>
              <a:gd name="connsiteY3" fmla="*/ 381000 h 580162"/>
              <a:gd name="connsiteX4" fmla="*/ 0 w 9203376"/>
              <a:gd name="connsiteY4" fmla="*/ 0 h 580162"/>
              <a:gd name="connsiteX0" fmla="*/ 0 w 9203376"/>
              <a:gd name="connsiteY0" fmla="*/ 0 h 559130"/>
              <a:gd name="connsiteX1" fmla="*/ 9144000 w 9203376"/>
              <a:gd name="connsiteY1" fmla="*/ 0 h 559130"/>
              <a:gd name="connsiteX2" fmla="*/ 9203376 w 9203376"/>
              <a:gd name="connsiteY2" fmla="*/ 559130 h 559130"/>
              <a:gd name="connsiteX3" fmla="*/ 0 w 9203376"/>
              <a:gd name="connsiteY3" fmla="*/ 381000 h 559130"/>
              <a:gd name="connsiteX4" fmla="*/ 0 w 9203376"/>
              <a:gd name="connsiteY4" fmla="*/ 0 h 559130"/>
              <a:gd name="connsiteX0" fmla="*/ 0 w 9144000"/>
              <a:gd name="connsiteY0" fmla="*/ 0 h 677883"/>
              <a:gd name="connsiteX1" fmla="*/ 9144000 w 9144000"/>
              <a:gd name="connsiteY1" fmla="*/ 0 h 677883"/>
              <a:gd name="connsiteX2" fmla="*/ 9143999 w 9144000"/>
              <a:gd name="connsiteY2" fmla="*/ 677883 h 677883"/>
              <a:gd name="connsiteX3" fmla="*/ 0 w 9144000"/>
              <a:gd name="connsiteY3" fmla="*/ 381000 h 677883"/>
              <a:gd name="connsiteX4" fmla="*/ 0 w 9144000"/>
              <a:gd name="connsiteY4" fmla="*/ 0 h 677883"/>
              <a:gd name="connsiteX0" fmla="*/ 0 w 9144000"/>
              <a:gd name="connsiteY0" fmla="*/ 0 h 677883"/>
              <a:gd name="connsiteX1" fmla="*/ 9144000 w 9144000"/>
              <a:gd name="connsiteY1" fmla="*/ 0 h 677883"/>
              <a:gd name="connsiteX2" fmla="*/ 9143999 w 9144000"/>
              <a:gd name="connsiteY2" fmla="*/ 677883 h 677883"/>
              <a:gd name="connsiteX3" fmla="*/ 0 w 9144000"/>
              <a:gd name="connsiteY3" fmla="*/ 381000 h 677883"/>
              <a:gd name="connsiteX4" fmla="*/ 0 w 9144000"/>
              <a:gd name="connsiteY4" fmla="*/ 0 h 677883"/>
              <a:gd name="connsiteX0" fmla="*/ 0 w 9167750"/>
              <a:gd name="connsiteY0" fmla="*/ 0 h 1141020"/>
              <a:gd name="connsiteX1" fmla="*/ 9144000 w 9167750"/>
              <a:gd name="connsiteY1" fmla="*/ 0 h 1141020"/>
              <a:gd name="connsiteX2" fmla="*/ 9167750 w 9167750"/>
              <a:gd name="connsiteY2" fmla="*/ 1141020 h 1141020"/>
              <a:gd name="connsiteX3" fmla="*/ 0 w 9167750"/>
              <a:gd name="connsiteY3" fmla="*/ 381000 h 1141020"/>
              <a:gd name="connsiteX4" fmla="*/ 0 w 9167750"/>
              <a:gd name="connsiteY4" fmla="*/ 0 h 1141020"/>
              <a:gd name="connsiteX0" fmla="*/ 0 w 9167750"/>
              <a:gd name="connsiteY0" fmla="*/ 0 h 1141020"/>
              <a:gd name="connsiteX1" fmla="*/ 9144000 w 9167750"/>
              <a:gd name="connsiteY1" fmla="*/ 0 h 1141020"/>
              <a:gd name="connsiteX2" fmla="*/ 9167750 w 9167750"/>
              <a:gd name="connsiteY2" fmla="*/ 1141020 h 1141020"/>
              <a:gd name="connsiteX3" fmla="*/ 0 w 9167750"/>
              <a:gd name="connsiteY3" fmla="*/ 381000 h 1141020"/>
              <a:gd name="connsiteX4" fmla="*/ 0 w 9167750"/>
              <a:gd name="connsiteY4" fmla="*/ 0 h 1141020"/>
              <a:gd name="connsiteX0" fmla="*/ 0 w 9167750"/>
              <a:gd name="connsiteY0" fmla="*/ 0 h 1141020"/>
              <a:gd name="connsiteX1" fmla="*/ 9144000 w 9167750"/>
              <a:gd name="connsiteY1" fmla="*/ 0 h 1141020"/>
              <a:gd name="connsiteX2" fmla="*/ 9167750 w 9167750"/>
              <a:gd name="connsiteY2" fmla="*/ 1141020 h 1141020"/>
              <a:gd name="connsiteX3" fmla="*/ 23750 w 9167750"/>
              <a:gd name="connsiteY3" fmla="*/ 95993 h 1141020"/>
              <a:gd name="connsiteX4" fmla="*/ 0 w 9167750"/>
              <a:gd name="connsiteY4" fmla="*/ 0 h 1141020"/>
              <a:gd name="connsiteX0" fmla="*/ 0 w 9144000"/>
              <a:gd name="connsiteY0" fmla="*/ 0 h 1176646"/>
              <a:gd name="connsiteX1" fmla="*/ 9144000 w 9144000"/>
              <a:gd name="connsiteY1" fmla="*/ 0 h 1176646"/>
              <a:gd name="connsiteX2" fmla="*/ 9132124 w 9144000"/>
              <a:gd name="connsiteY2" fmla="*/ 1176646 h 1176646"/>
              <a:gd name="connsiteX3" fmla="*/ 23750 w 9144000"/>
              <a:gd name="connsiteY3" fmla="*/ 95993 h 1176646"/>
              <a:gd name="connsiteX4" fmla="*/ 0 w 9144000"/>
              <a:gd name="connsiteY4" fmla="*/ 0 h 117664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6646">
                <a:moveTo>
                  <a:pt x="0" y="0"/>
                </a:moveTo>
                <a:lnTo>
                  <a:pt x="9144000" y="0"/>
                </a:lnTo>
                <a:cubicBezTo>
                  <a:pt x="9144000" y="127000"/>
                  <a:pt x="9132124" y="1049646"/>
                  <a:pt x="9132124" y="1176646"/>
                </a:cubicBezTo>
                <a:cubicBezTo>
                  <a:pt x="9123217" y="3957"/>
                  <a:pt x="3071750" y="95993"/>
                  <a:pt x="23750" y="95993"/>
                </a:cubicBezTo>
                <a:lnTo>
                  <a:pt x="0" y="0"/>
                </a:lnTo>
                <a:close/>
              </a:path>
            </a:pathLst>
          </a:cu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1007943" rtl="0" eaLnBrk="1" fontAlgn="auto" latinLnBrk="0" hangingPunct="1">
              <a:lnSpc>
                <a:spcPct val="100000"/>
              </a:lnSpc>
              <a:spcBef>
                <a:spcPts val="0"/>
              </a:spcBef>
              <a:spcAft>
                <a:spcPts val="0"/>
              </a:spcAft>
              <a:buClrTx/>
              <a:buSzTx/>
              <a:buFontTx/>
              <a:buNone/>
              <a:tabLst/>
              <a:defRPr/>
            </a:pPr>
            <a:endParaRPr kumimoji="0" lang="en-US" sz="1984"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9" name="Picture 8" descr="http://images.clipartpanda.com/world-clipart-png-globe-hi.png"/>
          <p:cNvPicPr>
            <a:picLocks noChangeAspect="1" noChangeArrowheads="1"/>
          </p:cNvPicPr>
          <p:nvPr userDrawn="1"/>
        </p:nvPicPr>
        <p:blipFill>
          <a:blip r:embed="rId2" cstate="print">
            <a:duotone>
              <a:prstClr val="black"/>
              <a:schemeClr val="accent1">
                <a:tint val="45000"/>
                <a:satMod val="400000"/>
              </a:schemeClr>
            </a:duotone>
            <a:extLst>
              <a:ext uri="{28A0092B-C50C-407E-A947-70E740481C1C}">
                <a14:useLocalDpi xmlns:a14="http://schemas.microsoft.com/office/drawing/2010/main" val="0"/>
              </a:ext>
            </a:extLst>
          </a:blip>
          <a:srcRect/>
          <a:stretch>
            <a:fillRect/>
          </a:stretch>
        </p:blipFill>
        <p:spPr bwMode="auto">
          <a:xfrm>
            <a:off x="8400521" y="164616"/>
            <a:ext cx="1359902" cy="135069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896420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pn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93043" y="402483"/>
            <a:ext cx="8694539" cy="1461188"/>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693043" y="2012414"/>
            <a:ext cx="8694539" cy="4796544"/>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93043" y="7006699"/>
            <a:ext cx="2268141" cy="402483"/>
          </a:xfrm>
          <a:prstGeom prst="rect">
            <a:avLst/>
          </a:prstGeom>
        </p:spPr>
        <p:txBody>
          <a:bodyPr vert="horz" lIns="91440" tIns="45720" rIns="91440" bIns="45720" rtlCol="0" anchor="ctr"/>
          <a:lstStyle>
            <a:lvl1pPr algn="l">
              <a:defRPr sz="1323">
                <a:solidFill>
                  <a:schemeClr val="tx1">
                    <a:tint val="75000"/>
                  </a:schemeClr>
                </a:solidFill>
              </a:defRPr>
            </a:lvl1pPr>
          </a:lstStyle>
          <a:p>
            <a:pPr defTabSz="1007943"/>
            <a:fld id="{75754632-50C4-6042-BF0D-689D8DA2E976}" type="datetimeFigureOut">
              <a:rPr lang="en-US" smtClean="0">
                <a:solidFill>
                  <a:prstClr val="black">
                    <a:tint val="75000"/>
                  </a:prstClr>
                </a:solidFill>
              </a:rPr>
              <a:pPr defTabSz="1007943"/>
              <a:t>7/5/18</a:t>
            </a:fld>
            <a:endParaRPr lang="en-US">
              <a:solidFill>
                <a:prstClr val="black">
                  <a:tint val="75000"/>
                </a:prstClr>
              </a:solidFill>
            </a:endParaRPr>
          </a:p>
        </p:txBody>
      </p:sp>
      <p:sp>
        <p:nvSpPr>
          <p:cNvPr id="5" name="Footer Placeholder 4"/>
          <p:cNvSpPr>
            <a:spLocks noGrp="1"/>
          </p:cNvSpPr>
          <p:nvPr>
            <p:ph type="ftr" sz="quarter" idx="3"/>
          </p:nvPr>
        </p:nvSpPr>
        <p:spPr>
          <a:xfrm>
            <a:off x="3339207" y="7006699"/>
            <a:ext cx="3402211" cy="402483"/>
          </a:xfrm>
          <a:prstGeom prst="rect">
            <a:avLst/>
          </a:prstGeom>
        </p:spPr>
        <p:txBody>
          <a:bodyPr vert="horz" lIns="91440" tIns="45720" rIns="91440" bIns="45720" rtlCol="0" anchor="ctr"/>
          <a:lstStyle>
            <a:lvl1pPr algn="ctr">
              <a:defRPr sz="1323">
                <a:solidFill>
                  <a:schemeClr val="tx1">
                    <a:tint val="75000"/>
                  </a:schemeClr>
                </a:solidFill>
              </a:defRPr>
            </a:lvl1pPr>
          </a:lstStyle>
          <a:p>
            <a:pPr defTabSz="1007943"/>
            <a:endParaRPr lang="en-US">
              <a:solidFill>
                <a:prstClr val="black">
                  <a:tint val="75000"/>
                </a:prstClr>
              </a:solidFill>
            </a:endParaRPr>
          </a:p>
        </p:txBody>
      </p:sp>
      <p:sp>
        <p:nvSpPr>
          <p:cNvPr id="6" name="Slide Number Placeholder 5"/>
          <p:cNvSpPr>
            <a:spLocks noGrp="1"/>
          </p:cNvSpPr>
          <p:nvPr>
            <p:ph type="sldNum" sz="quarter" idx="4"/>
          </p:nvPr>
        </p:nvSpPr>
        <p:spPr>
          <a:xfrm>
            <a:off x="7119441" y="7006699"/>
            <a:ext cx="2268141" cy="402483"/>
          </a:xfrm>
          <a:prstGeom prst="rect">
            <a:avLst/>
          </a:prstGeom>
        </p:spPr>
        <p:txBody>
          <a:bodyPr vert="horz" lIns="91440" tIns="45720" rIns="91440" bIns="45720" rtlCol="0" anchor="ctr"/>
          <a:lstStyle>
            <a:lvl1pPr algn="r">
              <a:defRPr sz="1323">
                <a:solidFill>
                  <a:schemeClr val="tx1">
                    <a:tint val="75000"/>
                  </a:schemeClr>
                </a:solidFill>
              </a:defRPr>
            </a:lvl1pPr>
          </a:lstStyle>
          <a:p>
            <a:pPr defTabSz="1007943"/>
            <a:fld id="{4E63A49E-25BD-984C-BD05-59AE97DE79DB}" type="slidenum">
              <a:rPr lang="en-US" smtClean="0">
                <a:solidFill>
                  <a:prstClr val="black">
                    <a:tint val="75000"/>
                  </a:prstClr>
                </a:solidFill>
              </a:rPr>
              <a:pPr defTabSz="1007943"/>
              <a:t>‹#›</a:t>
            </a:fld>
            <a:endParaRPr lang="en-US">
              <a:solidFill>
                <a:prstClr val="black">
                  <a:tint val="75000"/>
                </a:prstClr>
              </a:solidFill>
            </a:endParaRPr>
          </a:p>
        </p:txBody>
      </p:sp>
      <p:pic>
        <p:nvPicPr>
          <p:cNvPr id="7" name="Picture 6">
            <a:extLst>
              <a:ext uri="{FF2B5EF4-FFF2-40B4-BE49-F238E27FC236}">
                <a16:creationId xmlns:a16="http://schemas.microsoft.com/office/drawing/2014/main" id="{DA78ED58-67B7-1F47-8068-8387E9DDB6BE}"/>
              </a:ext>
            </a:extLst>
          </p:cNvPr>
          <p:cNvPicPr>
            <a:picLocks noChangeAspect="1"/>
          </p:cNvPicPr>
          <p:nvPr userDrawn="1"/>
        </p:nvPicPr>
        <p:blipFill rotWithShape="1">
          <a:blip r:embed="rId13" cstate="print">
            <a:extLst>
              <a:ext uri="{28A0092B-C50C-407E-A947-70E740481C1C}">
                <a14:useLocalDpi xmlns:a14="http://schemas.microsoft.com/office/drawing/2010/main" val="0"/>
              </a:ext>
            </a:extLst>
          </a:blip>
          <a:srcRect l="6351" t="16883" r="8327"/>
          <a:stretch/>
        </p:blipFill>
        <p:spPr>
          <a:xfrm>
            <a:off x="8826136" y="6875782"/>
            <a:ext cx="1122892" cy="533400"/>
          </a:xfrm>
          <a:prstGeom prst="rect">
            <a:avLst/>
          </a:prstGeom>
          <a:ln>
            <a:solidFill>
              <a:schemeClr val="tx2">
                <a:lumMod val="50000"/>
              </a:schemeClr>
            </a:solidFill>
          </a:ln>
        </p:spPr>
      </p:pic>
    </p:spTree>
    <p:extLst>
      <p:ext uri="{BB962C8B-B14F-4D97-AF65-F5344CB8AC3E}">
        <p14:creationId xmlns:p14="http://schemas.microsoft.com/office/powerpoint/2010/main" val="2449794347"/>
      </p:ext>
    </p:extLst>
  </p:cSld>
  <p:clrMap bg1="lt1" tx1="dk1" bg2="lt2" tx2="dk2" accent1="accent1" accent2="accent2" accent3="accent3" accent4="accent4" accent5="accent5" accent6="accent6" hlink="hlink" folHlink="folHlink"/>
  <p:sldLayoutIdLst>
    <p:sldLayoutId id="2147483757" r:id="rId1"/>
    <p:sldLayoutId id="2147483758" r:id="rId2"/>
    <p:sldLayoutId id="2147483759" r:id="rId3"/>
    <p:sldLayoutId id="2147483760" r:id="rId4"/>
    <p:sldLayoutId id="2147483761" r:id="rId5"/>
    <p:sldLayoutId id="2147483762" r:id="rId6"/>
    <p:sldLayoutId id="2147483763" r:id="rId7"/>
    <p:sldLayoutId id="2147483764" r:id="rId8"/>
    <p:sldLayoutId id="2147483765" r:id="rId9"/>
    <p:sldLayoutId id="2147483766" r:id="rId10"/>
    <p:sldLayoutId id="2147483767" r:id="rId11"/>
  </p:sldLayoutIdLst>
  <p:txStyles>
    <p:titleStyle>
      <a:lvl1pPr algn="l" defTabSz="1007943" rtl="0" eaLnBrk="1" latinLnBrk="0" hangingPunct="1">
        <a:lnSpc>
          <a:spcPct val="90000"/>
        </a:lnSpc>
        <a:spcBef>
          <a:spcPct val="0"/>
        </a:spcBef>
        <a:buNone/>
        <a:defRPr sz="4850" kern="1200">
          <a:solidFill>
            <a:schemeClr val="tx1"/>
          </a:solidFill>
          <a:latin typeface="+mj-lt"/>
          <a:ea typeface="+mj-ea"/>
          <a:cs typeface="+mj-cs"/>
        </a:defRPr>
      </a:lvl1pPr>
    </p:titleStyle>
    <p:bodyStyle>
      <a:lvl1pPr marL="251986" indent="-251986" algn="l" defTabSz="1007943" rtl="0" eaLnBrk="1" latinLnBrk="0" hangingPunct="1">
        <a:lnSpc>
          <a:spcPct val="90000"/>
        </a:lnSpc>
        <a:spcBef>
          <a:spcPts val="1102"/>
        </a:spcBef>
        <a:buFont typeface="Arial"/>
        <a:buChar char="•"/>
        <a:defRPr sz="3086" kern="1200">
          <a:solidFill>
            <a:schemeClr val="tx1"/>
          </a:solidFill>
          <a:latin typeface="+mn-lt"/>
          <a:ea typeface="+mn-ea"/>
          <a:cs typeface="+mn-cs"/>
        </a:defRPr>
      </a:lvl1pPr>
      <a:lvl2pPr marL="755957" indent="-251986" algn="l" defTabSz="1007943" rtl="0" eaLnBrk="1" latinLnBrk="0" hangingPunct="1">
        <a:lnSpc>
          <a:spcPct val="90000"/>
        </a:lnSpc>
        <a:spcBef>
          <a:spcPts val="551"/>
        </a:spcBef>
        <a:buFont typeface="Arial"/>
        <a:buChar char="•"/>
        <a:defRPr sz="2646" kern="1200">
          <a:solidFill>
            <a:schemeClr val="tx1"/>
          </a:solidFill>
          <a:latin typeface="+mn-lt"/>
          <a:ea typeface="+mn-ea"/>
          <a:cs typeface="+mn-cs"/>
        </a:defRPr>
      </a:lvl2pPr>
      <a:lvl3pPr marL="1259929" indent="-251986" algn="l" defTabSz="1007943" rtl="0" eaLnBrk="1" latinLnBrk="0" hangingPunct="1">
        <a:lnSpc>
          <a:spcPct val="90000"/>
        </a:lnSpc>
        <a:spcBef>
          <a:spcPts val="551"/>
        </a:spcBef>
        <a:buFont typeface="Arial"/>
        <a:buChar char="•"/>
        <a:defRPr sz="2205" kern="1200">
          <a:solidFill>
            <a:schemeClr val="tx1"/>
          </a:solidFill>
          <a:latin typeface="+mn-lt"/>
          <a:ea typeface="+mn-ea"/>
          <a:cs typeface="+mn-cs"/>
        </a:defRPr>
      </a:lvl3pPr>
      <a:lvl4pPr marL="1763900" indent="-251986" algn="l" defTabSz="1007943" rtl="0" eaLnBrk="1" latinLnBrk="0" hangingPunct="1">
        <a:lnSpc>
          <a:spcPct val="90000"/>
        </a:lnSpc>
        <a:spcBef>
          <a:spcPts val="551"/>
        </a:spcBef>
        <a:buFont typeface="Arial"/>
        <a:buChar char="•"/>
        <a:defRPr sz="1984" kern="1200">
          <a:solidFill>
            <a:schemeClr val="tx1"/>
          </a:solidFill>
          <a:latin typeface="+mn-lt"/>
          <a:ea typeface="+mn-ea"/>
          <a:cs typeface="+mn-cs"/>
        </a:defRPr>
      </a:lvl4pPr>
      <a:lvl5pPr marL="2267872" indent="-251986" algn="l" defTabSz="1007943" rtl="0" eaLnBrk="1" latinLnBrk="0" hangingPunct="1">
        <a:lnSpc>
          <a:spcPct val="90000"/>
        </a:lnSpc>
        <a:spcBef>
          <a:spcPts val="551"/>
        </a:spcBef>
        <a:buFont typeface="Arial"/>
        <a:buChar char="•"/>
        <a:defRPr sz="1984" kern="1200">
          <a:solidFill>
            <a:schemeClr val="tx1"/>
          </a:solidFill>
          <a:latin typeface="+mn-lt"/>
          <a:ea typeface="+mn-ea"/>
          <a:cs typeface="+mn-cs"/>
        </a:defRPr>
      </a:lvl5pPr>
      <a:lvl6pPr marL="2771844" indent="-251986" algn="l" defTabSz="1007943" rtl="0" eaLnBrk="1" latinLnBrk="0" hangingPunct="1">
        <a:lnSpc>
          <a:spcPct val="90000"/>
        </a:lnSpc>
        <a:spcBef>
          <a:spcPts val="551"/>
        </a:spcBef>
        <a:buFont typeface="Arial"/>
        <a:buChar char="•"/>
        <a:defRPr sz="1984" kern="1200">
          <a:solidFill>
            <a:schemeClr val="tx1"/>
          </a:solidFill>
          <a:latin typeface="+mn-lt"/>
          <a:ea typeface="+mn-ea"/>
          <a:cs typeface="+mn-cs"/>
        </a:defRPr>
      </a:lvl6pPr>
      <a:lvl7pPr marL="3275815" indent="-251986" algn="l" defTabSz="1007943" rtl="0" eaLnBrk="1" latinLnBrk="0" hangingPunct="1">
        <a:lnSpc>
          <a:spcPct val="90000"/>
        </a:lnSpc>
        <a:spcBef>
          <a:spcPts val="551"/>
        </a:spcBef>
        <a:buFont typeface="Arial"/>
        <a:buChar char="•"/>
        <a:defRPr sz="1984" kern="1200">
          <a:solidFill>
            <a:schemeClr val="tx1"/>
          </a:solidFill>
          <a:latin typeface="+mn-lt"/>
          <a:ea typeface="+mn-ea"/>
          <a:cs typeface="+mn-cs"/>
        </a:defRPr>
      </a:lvl7pPr>
      <a:lvl8pPr marL="3779787" indent="-251986" algn="l" defTabSz="1007943" rtl="0" eaLnBrk="1" latinLnBrk="0" hangingPunct="1">
        <a:lnSpc>
          <a:spcPct val="90000"/>
        </a:lnSpc>
        <a:spcBef>
          <a:spcPts val="551"/>
        </a:spcBef>
        <a:buFont typeface="Arial"/>
        <a:buChar char="•"/>
        <a:defRPr sz="1984" kern="1200">
          <a:solidFill>
            <a:schemeClr val="tx1"/>
          </a:solidFill>
          <a:latin typeface="+mn-lt"/>
          <a:ea typeface="+mn-ea"/>
          <a:cs typeface="+mn-cs"/>
        </a:defRPr>
      </a:lvl8pPr>
      <a:lvl9pPr marL="4283758" indent="-251986" algn="l" defTabSz="1007943" rtl="0" eaLnBrk="1" latinLnBrk="0" hangingPunct="1">
        <a:lnSpc>
          <a:spcPct val="90000"/>
        </a:lnSpc>
        <a:spcBef>
          <a:spcPts val="551"/>
        </a:spcBef>
        <a:buFont typeface="Arial"/>
        <a:buChar char="•"/>
        <a:defRPr sz="1984" kern="1200">
          <a:solidFill>
            <a:schemeClr val="tx1"/>
          </a:solidFill>
          <a:latin typeface="+mn-lt"/>
          <a:ea typeface="+mn-ea"/>
          <a:cs typeface="+mn-cs"/>
        </a:defRPr>
      </a:lvl9pPr>
    </p:bodyStyle>
    <p:otherStyle>
      <a:defPPr>
        <a:defRPr lang="en-US"/>
      </a:defPPr>
      <a:lvl1pPr marL="0" algn="l" defTabSz="1007943" rtl="0" eaLnBrk="1" latinLnBrk="0" hangingPunct="1">
        <a:defRPr sz="1984" kern="1200">
          <a:solidFill>
            <a:schemeClr val="tx1"/>
          </a:solidFill>
          <a:latin typeface="+mn-lt"/>
          <a:ea typeface="+mn-ea"/>
          <a:cs typeface="+mn-cs"/>
        </a:defRPr>
      </a:lvl1pPr>
      <a:lvl2pPr marL="503972" algn="l" defTabSz="1007943" rtl="0" eaLnBrk="1" latinLnBrk="0" hangingPunct="1">
        <a:defRPr sz="1984" kern="1200">
          <a:solidFill>
            <a:schemeClr val="tx1"/>
          </a:solidFill>
          <a:latin typeface="+mn-lt"/>
          <a:ea typeface="+mn-ea"/>
          <a:cs typeface="+mn-cs"/>
        </a:defRPr>
      </a:lvl2pPr>
      <a:lvl3pPr marL="1007943" algn="l" defTabSz="1007943" rtl="0" eaLnBrk="1" latinLnBrk="0" hangingPunct="1">
        <a:defRPr sz="1984" kern="1200">
          <a:solidFill>
            <a:schemeClr val="tx1"/>
          </a:solidFill>
          <a:latin typeface="+mn-lt"/>
          <a:ea typeface="+mn-ea"/>
          <a:cs typeface="+mn-cs"/>
        </a:defRPr>
      </a:lvl3pPr>
      <a:lvl4pPr marL="1511915" algn="l" defTabSz="1007943" rtl="0" eaLnBrk="1" latinLnBrk="0" hangingPunct="1">
        <a:defRPr sz="1984" kern="1200">
          <a:solidFill>
            <a:schemeClr val="tx1"/>
          </a:solidFill>
          <a:latin typeface="+mn-lt"/>
          <a:ea typeface="+mn-ea"/>
          <a:cs typeface="+mn-cs"/>
        </a:defRPr>
      </a:lvl4pPr>
      <a:lvl5pPr marL="2015886" algn="l" defTabSz="1007943" rtl="0" eaLnBrk="1" latinLnBrk="0" hangingPunct="1">
        <a:defRPr sz="1984" kern="1200">
          <a:solidFill>
            <a:schemeClr val="tx1"/>
          </a:solidFill>
          <a:latin typeface="+mn-lt"/>
          <a:ea typeface="+mn-ea"/>
          <a:cs typeface="+mn-cs"/>
        </a:defRPr>
      </a:lvl5pPr>
      <a:lvl6pPr marL="2519858" algn="l" defTabSz="1007943" rtl="0" eaLnBrk="1" latinLnBrk="0" hangingPunct="1">
        <a:defRPr sz="1984" kern="1200">
          <a:solidFill>
            <a:schemeClr val="tx1"/>
          </a:solidFill>
          <a:latin typeface="+mn-lt"/>
          <a:ea typeface="+mn-ea"/>
          <a:cs typeface="+mn-cs"/>
        </a:defRPr>
      </a:lvl6pPr>
      <a:lvl7pPr marL="3023829" algn="l" defTabSz="1007943" rtl="0" eaLnBrk="1" latinLnBrk="0" hangingPunct="1">
        <a:defRPr sz="1984" kern="1200">
          <a:solidFill>
            <a:schemeClr val="tx1"/>
          </a:solidFill>
          <a:latin typeface="+mn-lt"/>
          <a:ea typeface="+mn-ea"/>
          <a:cs typeface="+mn-cs"/>
        </a:defRPr>
      </a:lvl7pPr>
      <a:lvl8pPr marL="3527801" algn="l" defTabSz="1007943" rtl="0" eaLnBrk="1" latinLnBrk="0" hangingPunct="1">
        <a:defRPr sz="1984" kern="1200">
          <a:solidFill>
            <a:schemeClr val="tx1"/>
          </a:solidFill>
          <a:latin typeface="+mn-lt"/>
          <a:ea typeface="+mn-ea"/>
          <a:cs typeface="+mn-cs"/>
        </a:defRPr>
      </a:lvl8pPr>
      <a:lvl9pPr marL="4031772" algn="l" defTabSz="1007943" rtl="0" eaLnBrk="1" latinLnBrk="0" hangingPunct="1">
        <a:defRPr sz="1984"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93043" y="402483"/>
            <a:ext cx="8694539" cy="1461188"/>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693043" y="2012414"/>
            <a:ext cx="8694539" cy="4796544"/>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93043" y="7006699"/>
            <a:ext cx="2268141" cy="402483"/>
          </a:xfrm>
          <a:prstGeom prst="rect">
            <a:avLst/>
          </a:prstGeom>
        </p:spPr>
        <p:txBody>
          <a:bodyPr vert="horz" lIns="91440" tIns="45720" rIns="91440" bIns="45720" rtlCol="0" anchor="ctr"/>
          <a:lstStyle>
            <a:lvl1pPr algn="l">
              <a:defRPr sz="1323">
                <a:solidFill>
                  <a:schemeClr val="tx1">
                    <a:tint val="75000"/>
                  </a:schemeClr>
                </a:solidFill>
              </a:defRPr>
            </a:lvl1pPr>
          </a:lstStyle>
          <a:p>
            <a:pPr defTabSz="1007943"/>
            <a:fld id="{75754632-50C4-6042-BF0D-689D8DA2E976}" type="datetimeFigureOut">
              <a:rPr lang="en-US" smtClean="0">
                <a:solidFill>
                  <a:prstClr val="black">
                    <a:tint val="75000"/>
                  </a:prstClr>
                </a:solidFill>
              </a:rPr>
              <a:pPr defTabSz="1007943"/>
              <a:t>7/5/18</a:t>
            </a:fld>
            <a:endParaRPr lang="en-US">
              <a:solidFill>
                <a:prstClr val="black">
                  <a:tint val="75000"/>
                </a:prstClr>
              </a:solidFill>
            </a:endParaRPr>
          </a:p>
        </p:txBody>
      </p:sp>
      <p:sp>
        <p:nvSpPr>
          <p:cNvPr id="5" name="Footer Placeholder 4"/>
          <p:cNvSpPr>
            <a:spLocks noGrp="1"/>
          </p:cNvSpPr>
          <p:nvPr>
            <p:ph type="ftr" sz="quarter" idx="3"/>
          </p:nvPr>
        </p:nvSpPr>
        <p:spPr>
          <a:xfrm>
            <a:off x="3339207" y="7006699"/>
            <a:ext cx="3402211" cy="402483"/>
          </a:xfrm>
          <a:prstGeom prst="rect">
            <a:avLst/>
          </a:prstGeom>
        </p:spPr>
        <p:txBody>
          <a:bodyPr vert="horz" lIns="91440" tIns="45720" rIns="91440" bIns="45720" rtlCol="0" anchor="ctr"/>
          <a:lstStyle>
            <a:lvl1pPr algn="ctr">
              <a:defRPr sz="1323">
                <a:solidFill>
                  <a:schemeClr val="tx1">
                    <a:tint val="75000"/>
                  </a:schemeClr>
                </a:solidFill>
              </a:defRPr>
            </a:lvl1pPr>
          </a:lstStyle>
          <a:p>
            <a:pPr defTabSz="1007943"/>
            <a:endParaRPr lang="en-US">
              <a:solidFill>
                <a:prstClr val="black">
                  <a:tint val="75000"/>
                </a:prstClr>
              </a:solidFill>
            </a:endParaRPr>
          </a:p>
        </p:txBody>
      </p:sp>
      <p:sp>
        <p:nvSpPr>
          <p:cNvPr id="6" name="Slide Number Placeholder 5"/>
          <p:cNvSpPr>
            <a:spLocks noGrp="1"/>
          </p:cNvSpPr>
          <p:nvPr>
            <p:ph type="sldNum" sz="quarter" idx="4"/>
          </p:nvPr>
        </p:nvSpPr>
        <p:spPr>
          <a:xfrm>
            <a:off x="7119441" y="7006699"/>
            <a:ext cx="2268141" cy="402483"/>
          </a:xfrm>
          <a:prstGeom prst="rect">
            <a:avLst/>
          </a:prstGeom>
        </p:spPr>
        <p:txBody>
          <a:bodyPr vert="horz" lIns="91440" tIns="45720" rIns="91440" bIns="45720" rtlCol="0" anchor="ctr"/>
          <a:lstStyle>
            <a:lvl1pPr algn="r">
              <a:defRPr sz="1323">
                <a:solidFill>
                  <a:schemeClr val="tx1">
                    <a:tint val="75000"/>
                  </a:schemeClr>
                </a:solidFill>
              </a:defRPr>
            </a:lvl1pPr>
          </a:lstStyle>
          <a:p>
            <a:pPr defTabSz="1007943"/>
            <a:fld id="{4E63A49E-25BD-984C-BD05-59AE97DE79DB}" type="slidenum">
              <a:rPr lang="en-US" smtClean="0">
                <a:solidFill>
                  <a:prstClr val="black">
                    <a:tint val="75000"/>
                  </a:prstClr>
                </a:solidFill>
              </a:rPr>
              <a:pPr defTabSz="1007943"/>
              <a:t>‹#›</a:t>
            </a:fld>
            <a:endParaRPr lang="en-US">
              <a:solidFill>
                <a:prstClr val="black">
                  <a:tint val="75000"/>
                </a:prstClr>
              </a:solidFill>
            </a:endParaRPr>
          </a:p>
        </p:txBody>
      </p:sp>
      <p:pic>
        <p:nvPicPr>
          <p:cNvPr id="7" name="Picture 6">
            <a:extLst>
              <a:ext uri="{FF2B5EF4-FFF2-40B4-BE49-F238E27FC236}">
                <a16:creationId xmlns:a16="http://schemas.microsoft.com/office/drawing/2014/main" id="{C6DD0E91-E0B5-8945-9C8B-C78DBE32AC23}"/>
              </a:ext>
            </a:extLst>
          </p:cNvPr>
          <p:cNvPicPr>
            <a:picLocks noChangeAspect="1"/>
          </p:cNvPicPr>
          <p:nvPr userDrawn="1"/>
        </p:nvPicPr>
        <p:blipFill rotWithShape="1">
          <a:blip r:embed="rId13" cstate="print">
            <a:extLst>
              <a:ext uri="{28A0092B-C50C-407E-A947-70E740481C1C}">
                <a14:useLocalDpi xmlns:a14="http://schemas.microsoft.com/office/drawing/2010/main" val="0"/>
              </a:ext>
            </a:extLst>
          </a:blip>
          <a:srcRect l="6351" t="16883" r="8327"/>
          <a:stretch/>
        </p:blipFill>
        <p:spPr>
          <a:xfrm>
            <a:off x="8826136" y="6992256"/>
            <a:ext cx="1122892" cy="533400"/>
          </a:xfrm>
          <a:prstGeom prst="rect">
            <a:avLst/>
          </a:prstGeom>
          <a:ln>
            <a:solidFill>
              <a:schemeClr val="tx2">
                <a:lumMod val="50000"/>
              </a:schemeClr>
            </a:solidFill>
          </a:ln>
        </p:spPr>
      </p:pic>
    </p:spTree>
    <p:extLst>
      <p:ext uri="{BB962C8B-B14F-4D97-AF65-F5344CB8AC3E}">
        <p14:creationId xmlns:p14="http://schemas.microsoft.com/office/powerpoint/2010/main" val="3206695274"/>
      </p:ext>
    </p:extLst>
  </p:cSld>
  <p:clrMap bg1="lt1" tx1="dk1" bg2="lt2" tx2="dk2" accent1="accent1" accent2="accent2" accent3="accent3" accent4="accent4" accent5="accent5" accent6="accent6" hlink="hlink" folHlink="folHlink"/>
  <p:sldLayoutIdLst>
    <p:sldLayoutId id="2147483769" r:id="rId1"/>
    <p:sldLayoutId id="2147483770" r:id="rId2"/>
    <p:sldLayoutId id="2147483771" r:id="rId3"/>
    <p:sldLayoutId id="2147483772" r:id="rId4"/>
    <p:sldLayoutId id="2147483773" r:id="rId5"/>
    <p:sldLayoutId id="2147483774" r:id="rId6"/>
    <p:sldLayoutId id="2147483775" r:id="rId7"/>
    <p:sldLayoutId id="2147483776" r:id="rId8"/>
    <p:sldLayoutId id="2147483777" r:id="rId9"/>
    <p:sldLayoutId id="2147483778" r:id="rId10"/>
    <p:sldLayoutId id="2147483779" r:id="rId11"/>
  </p:sldLayoutIdLst>
  <p:txStyles>
    <p:titleStyle>
      <a:lvl1pPr algn="l" defTabSz="1007943" rtl="0" eaLnBrk="1" latinLnBrk="0" hangingPunct="1">
        <a:lnSpc>
          <a:spcPct val="90000"/>
        </a:lnSpc>
        <a:spcBef>
          <a:spcPct val="0"/>
        </a:spcBef>
        <a:buNone/>
        <a:defRPr sz="4850" kern="1200">
          <a:solidFill>
            <a:schemeClr val="tx1"/>
          </a:solidFill>
          <a:latin typeface="+mj-lt"/>
          <a:ea typeface="+mj-ea"/>
          <a:cs typeface="+mj-cs"/>
        </a:defRPr>
      </a:lvl1pPr>
    </p:titleStyle>
    <p:bodyStyle>
      <a:lvl1pPr marL="251986" indent="-251986" algn="l" defTabSz="1007943" rtl="0" eaLnBrk="1" latinLnBrk="0" hangingPunct="1">
        <a:lnSpc>
          <a:spcPct val="90000"/>
        </a:lnSpc>
        <a:spcBef>
          <a:spcPts val="1102"/>
        </a:spcBef>
        <a:buFont typeface="Arial"/>
        <a:buChar char="•"/>
        <a:defRPr sz="3086" kern="1200">
          <a:solidFill>
            <a:schemeClr val="tx1"/>
          </a:solidFill>
          <a:latin typeface="+mn-lt"/>
          <a:ea typeface="+mn-ea"/>
          <a:cs typeface="+mn-cs"/>
        </a:defRPr>
      </a:lvl1pPr>
      <a:lvl2pPr marL="755957" indent="-251986" algn="l" defTabSz="1007943" rtl="0" eaLnBrk="1" latinLnBrk="0" hangingPunct="1">
        <a:lnSpc>
          <a:spcPct val="90000"/>
        </a:lnSpc>
        <a:spcBef>
          <a:spcPts val="551"/>
        </a:spcBef>
        <a:buFont typeface="Arial"/>
        <a:buChar char="•"/>
        <a:defRPr sz="2646" kern="1200">
          <a:solidFill>
            <a:schemeClr val="tx1"/>
          </a:solidFill>
          <a:latin typeface="+mn-lt"/>
          <a:ea typeface="+mn-ea"/>
          <a:cs typeface="+mn-cs"/>
        </a:defRPr>
      </a:lvl2pPr>
      <a:lvl3pPr marL="1259929" indent="-251986" algn="l" defTabSz="1007943" rtl="0" eaLnBrk="1" latinLnBrk="0" hangingPunct="1">
        <a:lnSpc>
          <a:spcPct val="90000"/>
        </a:lnSpc>
        <a:spcBef>
          <a:spcPts val="551"/>
        </a:spcBef>
        <a:buFont typeface="Arial"/>
        <a:buChar char="•"/>
        <a:defRPr sz="2205" kern="1200">
          <a:solidFill>
            <a:schemeClr val="tx1"/>
          </a:solidFill>
          <a:latin typeface="+mn-lt"/>
          <a:ea typeface="+mn-ea"/>
          <a:cs typeface="+mn-cs"/>
        </a:defRPr>
      </a:lvl3pPr>
      <a:lvl4pPr marL="1763900" indent="-251986" algn="l" defTabSz="1007943" rtl="0" eaLnBrk="1" latinLnBrk="0" hangingPunct="1">
        <a:lnSpc>
          <a:spcPct val="90000"/>
        </a:lnSpc>
        <a:spcBef>
          <a:spcPts val="551"/>
        </a:spcBef>
        <a:buFont typeface="Arial"/>
        <a:buChar char="•"/>
        <a:defRPr sz="1984" kern="1200">
          <a:solidFill>
            <a:schemeClr val="tx1"/>
          </a:solidFill>
          <a:latin typeface="+mn-lt"/>
          <a:ea typeface="+mn-ea"/>
          <a:cs typeface="+mn-cs"/>
        </a:defRPr>
      </a:lvl4pPr>
      <a:lvl5pPr marL="2267872" indent="-251986" algn="l" defTabSz="1007943" rtl="0" eaLnBrk="1" latinLnBrk="0" hangingPunct="1">
        <a:lnSpc>
          <a:spcPct val="90000"/>
        </a:lnSpc>
        <a:spcBef>
          <a:spcPts val="551"/>
        </a:spcBef>
        <a:buFont typeface="Arial"/>
        <a:buChar char="•"/>
        <a:defRPr sz="1984" kern="1200">
          <a:solidFill>
            <a:schemeClr val="tx1"/>
          </a:solidFill>
          <a:latin typeface="+mn-lt"/>
          <a:ea typeface="+mn-ea"/>
          <a:cs typeface="+mn-cs"/>
        </a:defRPr>
      </a:lvl5pPr>
      <a:lvl6pPr marL="2771844" indent="-251986" algn="l" defTabSz="1007943" rtl="0" eaLnBrk="1" latinLnBrk="0" hangingPunct="1">
        <a:lnSpc>
          <a:spcPct val="90000"/>
        </a:lnSpc>
        <a:spcBef>
          <a:spcPts val="551"/>
        </a:spcBef>
        <a:buFont typeface="Arial"/>
        <a:buChar char="•"/>
        <a:defRPr sz="1984" kern="1200">
          <a:solidFill>
            <a:schemeClr val="tx1"/>
          </a:solidFill>
          <a:latin typeface="+mn-lt"/>
          <a:ea typeface="+mn-ea"/>
          <a:cs typeface="+mn-cs"/>
        </a:defRPr>
      </a:lvl6pPr>
      <a:lvl7pPr marL="3275815" indent="-251986" algn="l" defTabSz="1007943" rtl="0" eaLnBrk="1" latinLnBrk="0" hangingPunct="1">
        <a:lnSpc>
          <a:spcPct val="90000"/>
        </a:lnSpc>
        <a:spcBef>
          <a:spcPts val="551"/>
        </a:spcBef>
        <a:buFont typeface="Arial"/>
        <a:buChar char="•"/>
        <a:defRPr sz="1984" kern="1200">
          <a:solidFill>
            <a:schemeClr val="tx1"/>
          </a:solidFill>
          <a:latin typeface="+mn-lt"/>
          <a:ea typeface="+mn-ea"/>
          <a:cs typeface="+mn-cs"/>
        </a:defRPr>
      </a:lvl7pPr>
      <a:lvl8pPr marL="3779787" indent="-251986" algn="l" defTabSz="1007943" rtl="0" eaLnBrk="1" latinLnBrk="0" hangingPunct="1">
        <a:lnSpc>
          <a:spcPct val="90000"/>
        </a:lnSpc>
        <a:spcBef>
          <a:spcPts val="551"/>
        </a:spcBef>
        <a:buFont typeface="Arial"/>
        <a:buChar char="•"/>
        <a:defRPr sz="1984" kern="1200">
          <a:solidFill>
            <a:schemeClr val="tx1"/>
          </a:solidFill>
          <a:latin typeface="+mn-lt"/>
          <a:ea typeface="+mn-ea"/>
          <a:cs typeface="+mn-cs"/>
        </a:defRPr>
      </a:lvl8pPr>
      <a:lvl9pPr marL="4283758" indent="-251986" algn="l" defTabSz="1007943" rtl="0" eaLnBrk="1" latinLnBrk="0" hangingPunct="1">
        <a:lnSpc>
          <a:spcPct val="90000"/>
        </a:lnSpc>
        <a:spcBef>
          <a:spcPts val="551"/>
        </a:spcBef>
        <a:buFont typeface="Arial"/>
        <a:buChar char="•"/>
        <a:defRPr sz="1984" kern="1200">
          <a:solidFill>
            <a:schemeClr val="tx1"/>
          </a:solidFill>
          <a:latin typeface="+mn-lt"/>
          <a:ea typeface="+mn-ea"/>
          <a:cs typeface="+mn-cs"/>
        </a:defRPr>
      </a:lvl9pPr>
    </p:bodyStyle>
    <p:otherStyle>
      <a:defPPr>
        <a:defRPr lang="en-US"/>
      </a:defPPr>
      <a:lvl1pPr marL="0" algn="l" defTabSz="1007943" rtl="0" eaLnBrk="1" latinLnBrk="0" hangingPunct="1">
        <a:defRPr sz="1984" kern="1200">
          <a:solidFill>
            <a:schemeClr val="tx1"/>
          </a:solidFill>
          <a:latin typeface="+mn-lt"/>
          <a:ea typeface="+mn-ea"/>
          <a:cs typeface="+mn-cs"/>
        </a:defRPr>
      </a:lvl1pPr>
      <a:lvl2pPr marL="503972" algn="l" defTabSz="1007943" rtl="0" eaLnBrk="1" latinLnBrk="0" hangingPunct="1">
        <a:defRPr sz="1984" kern="1200">
          <a:solidFill>
            <a:schemeClr val="tx1"/>
          </a:solidFill>
          <a:latin typeface="+mn-lt"/>
          <a:ea typeface="+mn-ea"/>
          <a:cs typeface="+mn-cs"/>
        </a:defRPr>
      </a:lvl2pPr>
      <a:lvl3pPr marL="1007943" algn="l" defTabSz="1007943" rtl="0" eaLnBrk="1" latinLnBrk="0" hangingPunct="1">
        <a:defRPr sz="1984" kern="1200">
          <a:solidFill>
            <a:schemeClr val="tx1"/>
          </a:solidFill>
          <a:latin typeface="+mn-lt"/>
          <a:ea typeface="+mn-ea"/>
          <a:cs typeface="+mn-cs"/>
        </a:defRPr>
      </a:lvl3pPr>
      <a:lvl4pPr marL="1511915" algn="l" defTabSz="1007943" rtl="0" eaLnBrk="1" latinLnBrk="0" hangingPunct="1">
        <a:defRPr sz="1984" kern="1200">
          <a:solidFill>
            <a:schemeClr val="tx1"/>
          </a:solidFill>
          <a:latin typeface="+mn-lt"/>
          <a:ea typeface="+mn-ea"/>
          <a:cs typeface="+mn-cs"/>
        </a:defRPr>
      </a:lvl4pPr>
      <a:lvl5pPr marL="2015886" algn="l" defTabSz="1007943" rtl="0" eaLnBrk="1" latinLnBrk="0" hangingPunct="1">
        <a:defRPr sz="1984" kern="1200">
          <a:solidFill>
            <a:schemeClr val="tx1"/>
          </a:solidFill>
          <a:latin typeface="+mn-lt"/>
          <a:ea typeface="+mn-ea"/>
          <a:cs typeface="+mn-cs"/>
        </a:defRPr>
      </a:lvl5pPr>
      <a:lvl6pPr marL="2519858" algn="l" defTabSz="1007943" rtl="0" eaLnBrk="1" latinLnBrk="0" hangingPunct="1">
        <a:defRPr sz="1984" kern="1200">
          <a:solidFill>
            <a:schemeClr val="tx1"/>
          </a:solidFill>
          <a:latin typeface="+mn-lt"/>
          <a:ea typeface="+mn-ea"/>
          <a:cs typeface="+mn-cs"/>
        </a:defRPr>
      </a:lvl6pPr>
      <a:lvl7pPr marL="3023829" algn="l" defTabSz="1007943" rtl="0" eaLnBrk="1" latinLnBrk="0" hangingPunct="1">
        <a:defRPr sz="1984" kern="1200">
          <a:solidFill>
            <a:schemeClr val="tx1"/>
          </a:solidFill>
          <a:latin typeface="+mn-lt"/>
          <a:ea typeface="+mn-ea"/>
          <a:cs typeface="+mn-cs"/>
        </a:defRPr>
      </a:lvl7pPr>
      <a:lvl8pPr marL="3527801" algn="l" defTabSz="1007943" rtl="0" eaLnBrk="1" latinLnBrk="0" hangingPunct="1">
        <a:defRPr sz="1984" kern="1200">
          <a:solidFill>
            <a:schemeClr val="tx1"/>
          </a:solidFill>
          <a:latin typeface="+mn-lt"/>
          <a:ea typeface="+mn-ea"/>
          <a:cs typeface="+mn-cs"/>
        </a:defRPr>
      </a:lvl8pPr>
      <a:lvl9pPr marL="4031772" algn="l" defTabSz="1007943" rtl="0" eaLnBrk="1" latinLnBrk="0" hangingPunct="1">
        <a:defRPr sz="1984"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3" Type="http://schemas.openxmlformats.org/officeDocument/2006/relationships/hyperlink" Target="http://en.wikipedia.org/wiki/File:Pediatric_polysomnogram.jpg" TargetMode="External"/><Relationship Id="rId2" Type="http://schemas.openxmlformats.org/officeDocument/2006/relationships/notesSlide" Target="../notesSlides/notesSlide14.xml"/><Relationship Id="rId1" Type="http://schemas.openxmlformats.org/officeDocument/2006/relationships/slideLayout" Target="../slideLayouts/slideLayout13.xml"/><Relationship Id="rId6" Type="http://schemas.openxmlformats.org/officeDocument/2006/relationships/image" Target="cid:image003.jpg@01CE517C.22AA1710" TargetMode="External"/><Relationship Id="rId5" Type="http://schemas.openxmlformats.org/officeDocument/2006/relationships/image" Target="../media/image5.jpeg"/><Relationship Id="rId4" Type="http://schemas.openxmlformats.org/officeDocument/2006/relationships/image" Target="../media/image4.jpeg"/></Relationships>
</file>

<file path=ppt/slides/_rels/slide15.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5.xml"/><Relationship Id="rId1" Type="http://schemas.openxmlformats.org/officeDocument/2006/relationships/slideLayout" Target="../slideLayouts/slideLayout13.xml"/><Relationship Id="rId4" Type="http://schemas.openxmlformats.org/officeDocument/2006/relationships/image" Target="cid:image003.jpg@01CE517C.22AA1710" TargetMode="Externa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3.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3.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3.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3.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13.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13.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13.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13.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13.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13.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13.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13.xml"/></Relationships>
</file>

<file path=ppt/slides/_rels/slide33.xml.rels><?xml version="1.0" encoding="UTF-8" standalone="yes"?>
<Relationships xmlns="http://schemas.openxmlformats.org/package/2006/relationships"><Relationship Id="rId3" Type="http://schemas.openxmlformats.org/officeDocument/2006/relationships/hyperlink" Target="https://www.cdc.gov/nchs/data/nhsr/nhsr011.pdf" TargetMode="External"/><Relationship Id="rId7" Type="http://schemas.openxmlformats.org/officeDocument/2006/relationships/hyperlink" Target="http://anesthesiology.pubs.asahq.org/article.aspx?articleid=1923061" TargetMode="External"/><Relationship Id="rId2" Type="http://schemas.openxmlformats.org/officeDocument/2006/relationships/notesSlide" Target="../notesSlides/notesSlide33.xml"/><Relationship Id="rId1" Type="http://schemas.openxmlformats.org/officeDocument/2006/relationships/slideLayout" Target="../slideLayouts/slideLayout13.xml"/><Relationship Id="rId6" Type="http://schemas.openxmlformats.org/officeDocument/2006/relationships/hyperlink" Target="http://seminariosdocencia.weebly.com/uploads/1/3/1/6/13162488/____outcome_risk_and_error_and_the_child_with_obstructive_sleep_apnea.pdf" TargetMode="External"/><Relationship Id="rId5" Type="http://schemas.openxmlformats.org/officeDocument/2006/relationships/hyperlink" Target="http://www.sbccp.org.br/arquivos/LG-2013-10/lary23926.pdf" TargetMode="External"/><Relationship Id="rId4" Type="http://schemas.openxmlformats.org/officeDocument/2006/relationships/hyperlink" Target="http://www.docencianestesia.com/uploads/1/3/1/6/13162488/anesthesia-_and_opioids-related_malpractice_claims_following_tonsillectomy_in_usa_lexisnexis_claims_database_19842012.pdf" TargetMode="External"/></Relationships>
</file>

<file path=ppt/slides/_rels/slide34.xml.rels><?xml version="1.0" encoding="UTF-8" standalone="yes"?>
<Relationships xmlns="http://schemas.openxmlformats.org/package/2006/relationships"><Relationship Id="rId3" Type="http://schemas.openxmlformats.org/officeDocument/2006/relationships/hyperlink" Target="http://pediatrics.aappublications.org/content/130/3/576" TargetMode="External"/><Relationship Id="rId2" Type="http://schemas.openxmlformats.org/officeDocument/2006/relationships/notesSlide" Target="../notesSlides/notesSlide34.xml"/><Relationship Id="rId1" Type="http://schemas.openxmlformats.org/officeDocument/2006/relationships/slideLayout" Target="../slideLayouts/slideLayout13.xml"/><Relationship Id="rId6" Type="http://schemas.openxmlformats.org/officeDocument/2006/relationships/hyperlink" Target="http://pediatrics.aappublications.org/content/pediatrics/113/1/e19.full.pdf" TargetMode="External"/><Relationship Id="rId5" Type="http://schemas.openxmlformats.org/officeDocument/2006/relationships/hyperlink" Target="http://journals.sagepub.com/doi/pdf/10.1177/0194599811409837" TargetMode="External"/><Relationship Id="rId4" Type="http://schemas.openxmlformats.org/officeDocument/2006/relationships/hyperlink" Target="http://journals.sagepub.com/doi/pdf/10.1177/0194599810389949" TargetMode="External"/></Relationships>
</file>

<file path=ppt/slides/_rels/slide35.xml.rels><?xml version="1.0" encoding="UTF-8" standalone="yes"?>
<Relationships xmlns="http://schemas.openxmlformats.org/package/2006/relationships"><Relationship Id="rId3" Type="http://schemas.openxmlformats.org/officeDocument/2006/relationships/hyperlink" Target="https://www.researchgate.net/publication/230861384_Evidence-Based_Practice_Pediatric_Tonsillectomy" TargetMode="External"/><Relationship Id="rId2" Type="http://schemas.openxmlformats.org/officeDocument/2006/relationships/notesSlide" Target="../notesSlides/notesSlide35.xml"/><Relationship Id="rId1" Type="http://schemas.openxmlformats.org/officeDocument/2006/relationships/slideLayout" Target="../slideLayouts/slideLayout13.xml"/><Relationship Id="rId6" Type="http://schemas.openxmlformats.org/officeDocument/2006/relationships/hyperlink" Target="https://www.researchgate.net/publication/51442210_Craniovertebral_Junction_Abnormalities_in_Down_Syndrome" TargetMode="External"/><Relationship Id="rId5" Type="http://schemas.openxmlformats.org/officeDocument/2006/relationships/hyperlink" Target="http://onlinelibrary.wiley.com/doi/10.1111/j.1365-2044.2008.05440.x/full" TargetMode="External"/><Relationship Id="rId4" Type="http://schemas.openxmlformats.org/officeDocument/2006/relationships/hyperlink" Target="http://onlinelibrary.wiley.com/doi/10.1002/14651858.CD004619.pub3/full" TargetMode="External"/></Relationships>
</file>

<file path=ppt/slides/_rels/slide36.xml.rels><?xml version="1.0" encoding="UTF-8" standalone="yes"?>
<Relationships xmlns="http://schemas.openxmlformats.org/package/2006/relationships"><Relationship Id="rId3" Type="http://schemas.openxmlformats.org/officeDocument/2006/relationships/hyperlink" Target="http://www.sarasotaanesthesia.com/reading/literature/PONV_Gan.pdf" TargetMode="External"/><Relationship Id="rId2" Type="http://schemas.openxmlformats.org/officeDocument/2006/relationships/notesSlide" Target="../notesSlides/notesSlide36.xml"/><Relationship Id="rId1" Type="http://schemas.openxmlformats.org/officeDocument/2006/relationships/slideLayout" Target="../slideLayouts/slideLayout13.xml"/><Relationship Id="rId6" Type="http://schemas.openxmlformats.org/officeDocument/2006/relationships/hyperlink" Target="http://pediatrics.aappublications.org/content/pediatrics/early/2015/01/20/peds.2014-1906.full.pdf" TargetMode="External"/><Relationship Id="rId5" Type="http://schemas.openxmlformats.org/officeDocument/2006/relationships/hyperlink" Target="http://onlinelibrary.wiley.com/doi/10.1002/14651858.CD003591.pub3/full" TargetMode="External"/><Relationship Id="rId4" Type="http://schemas.openxmlformats.org/officeDocument/2006/relationships/hyperlink" Target="https://www.academia.edu/29813703/A_retrospective_description_of_anesthetic_medication_dosing_in_overweight_and_obese_children" TargetMode="External"/></Relationships>
</file>

<file path=ppt/slides/_rels/slide37.xml.rels><?xml version="1.0" encoding="UTF-8" standalone="yes"?>
<Relationships xmlns="http://schemas.openxmlformats.org/package/2006/relationships"><Relationship Id="rId3" Type="http://schemas.openxmlformats.org/officeDocument/2006/relationships/hyperlink" Target="http://www.bmj.com/content/345/bmj.e5389" TargetMode="External"/><Relationship Id="rId2" Type="http://schemas.openxmlformats.org/officeDocument/2006/relationships/notesSlide" Target="../notesSlides/notesSlide37.xml"/><Relationship Id="rId1" Type="http://schemas.openxmlformats.org/officeDocument/2006/relationships/slideLayout" Target="../slideLayouts/slideLayout13.xml"/><Relationship Id="rId5" Type="http://schemas.openxmlformats.org/officeDocument/2006/relationships/hyperlink" Target="http://onlinelibrary.wiley.com/doi/10.1046/j.1460-9592.2003.01212.x/epdf" TargetMode="External"/><Relationship Id="rId4" Type="http://schemas.openxmlformats.org/officeDocument/2006/relationships/hyperlink" Target="https://academic.oup.com/bja/article-lookup/doi/10.1093/bja/ael256" TargetMode="Externa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7.xml"/><Relationship Id="rId1" Type="http://schemas.openxmlformats.org/officeDocument/2006/relationships/slideLayout" Target="../slideLayouts/slideLayout13.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897312" y="960437"/>
            <a:ext cx="6294835" cy="1786673"/>
          </a:xfrm>
        </p:spPr>
        <p:txBody>
          <a:bodyPr>
            <a:noAutofit/>
          </a:bodyPr>
          <a:lstStyle/>
          <a:p>
            <a:r>
              <a:rPr lang="en-US" sz="4400" dirty="0"/>
              <a:t>Pediatric </a:t>
            </a:r>
            <a:r>
              <a:rPr lang="en-US" sz="4400" dirty="0" err="1"/>
              <a:t>Adenotonsillectomy</a:t>
            </a:r>
            <a:r>
              <a:rPr lang="en-US" sz="4400" dirty="0"/>
              <a:t> and Sleep Disordered Breathing</a:t>
            </a:r>
          </a:p>
        </p:txBody>
      </p:sp>
      <p:sp>
        <p:nvSpPr>
          <p:cNvPr id="3" name="Subtitle 2"/>
          <p:cNvSpPr>
            <a:spLocks noGrp="1"/>
          </p:cNvSpPr>
          <p:nvPr>
            <p:ph type="subTitle" idx="1"/>
          </p:nvPr>
        </p:nvSpPr>
        <p:spPr>
          <a:xfrm>
            <a:off x="4168757" y="3430413"/>
            <a:ext cx="4621473" cy="1721024"/>
          </a:xfrm>
        </p:spPr>
        <p:txBody>
          <a:bodyPr>
            <a:normAutofit fontScale="32500" lnSpcReduction="20000"/>
          </a:bodyPr>
          <a:lstStyle/>
          <a:p>
            <a:r>
              <a:rPr lang="en-US" sz="4500" dirty="0"/>
              <a:t>Agnes Hunyady, MD</a:t>
            </a:r>
          </a:p>
          <a:p>
            <a:r>
              <a:rPr lang="en-US" sz="4500" dirty="0"/>
              <a:t>David E. Liston, MD, MPH</a:t>
            </a:r>
          </a:p>
          <a:p>
            <a:r>
              <a:rPr lang="en-US" sz="4500" dirty="0"/>
              <a:t>Helen W. Karl, MD</a:t>
            </a:r>
          </a:p>
          <a:p>
            <a:r>
              <a:rPr lang="en-US" dirty="0"/>
              <a:t>Department of Anesthesiology and Pain Medicine</a:t>
            </a:r>
          </a:p>
          <a:p>
            <a:r>
              <a:rPr lang="en-US" dirty="0"/>
              <a:t>Seattle Children’s Hospital</a:t>
            </a:r>
          </a:p>
          <a:p>
            <a:r>
              <a:rPr lang="en-US" dirty="0"/>
              <a:t>University of Washington School of Medicine</a:t>
            </a:r>
          </a:p>
        </p:txBody>
      </p:sp>
      <p:sp>
        <p:nvSpPr>
          <p:cNvPr id="4" name="TextBox 3">
            <a:extLst>
              <a:ext uri="{FF2B5EF4-FFF2-40B4-BE49-F238E27FC236}">
                <a16:creationId xmlns:a16="http://schemas.microsoft.com/office/drawing/2014/main" id="{AF3B79B5-F303-B441-81E4-59CC31DC88DE}"/>
              </a:ext>
            </a:extLst>
          </p:cNvPr>
          <p:cNvSpPr txBox="1"/>
          <p:nvPr/>
        </p:nvSpPr>
        <p:spPr>
          <a:xfrm>
            <a:off x="1230312" y="5837237"/>
            <a:ext cx="1840760" cy="369332"/>
          </a:xfrm>
          <a:prstGeom prst="rect">
            <a:avLst/>
          </a:prstGeom>
          <a:noFill/>
        </p:spPr>
        <p:txBody>
          <a:bodyPr wrap="none" rtlCol="0">
            <a:spAutoFit/>
          </a:bodyPr>
          <a:lstStyle/>
          <a:p>
            <a:r>
              <a:rPr lang="en-US" dirty="0"/>
              <a:t>Updated 11/2017</a:t>
            </a:r>
          </a:p>
        </p:txBody>
      </p:sp>
    </p:spTree>
    <p:extLst>
      <p:ext uri="{BB962C8B-B14F-4D97-AF65-F5344CB8AC3E}">
        <p14:creationId xmlns:p14="http://schemas.microsoft.com/office/powerpoint/2010/main" val="183401098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a:t>What else can you see on exam?</a:t>
            </a:r>
            <a:r>
              <a:rPr lang="en-US" sz="4000" baseline="30000" dirty="0"/>
              <a:t>7,11</a:t>
            </a:r>
            <a:endParaRPr lang="en-US" sz="4000" dirty="0"/>
          </a:p>
        </p:txBody>
      </p:sp>
      <p:sp>
        <p:nvSpPr>
          <p:cNvPr id="3" name="Content Placeholder 2"/>
          <p:cNvSpPr>
            <a:spLocks noGrp="1"/>
          </p:cNvSpPr>
          <p:nvPr>
            <p:ph idx="1"/>
          </p:nvPr>
        </p:nvSpPr>
        <p:spPr/>
        <p:txBody>
          <a:bodyPr>
            <a:normAutofit fontScale="85000" lnSpcReduction="20000"/>
          </a:bodyPr>
          <a:lstStyle/>
          <a:p>
            <a:r>
              <a:rPr lang="en-US" sz="3200" dirty="0"/>
              <a:t>Extremes of weight</a:t>
            </a:r>
          </a:p>
          <a:p>
            <a:pPr lvl="1"/>
            <a:r>
              <a:rPr lang="en-US" sz="2760" dirty="0"/>
              <a:t>Overweight </a:t>
            </a:r>
            <a:r>
              <a:rPr lang="en-US" sz="1960" dirty="0"/>
              <a:t>(&gt; 95th percentile)</a:t>
            </a:r>
          </a:p>
          <a:p>
            <a:pPr lvl="2"/>
            <a:r>
              <a:rPr lang="en-US" sz="1959" dirty="0"/>
              <a:t>Both a cause and a consequence</a:t>
            </a:r>
          </a:p>
          <a:p>
            <a:pPr lvl="2"/>
            <a:r>
              <a:rPr lang="en-US" sz="1959" dirty="0"/>
              <a:t>No significant correlation between the degree of obesity and the severity of OSAS</a:t>
            </a:r>
            <a:r>
              <a:rPr lang="en-US" sz="1959" baseline="30000" dirty="0"/>
              <a:t>5</a:t>
            </a:r>
          </a:p>
          <a:p>
            <a:pPr lvl="1"/>
            <a:r>
              <a:rPr lang="en-US" sz="2760" dirty="0"/>
              <a:t>Large neck (circumference &gt; 95th percentile)</a:t>
            </a:r>
            <a:r>
              <a:rPr lang="en-US" sz="2760" baseline="30000" dirty="0"/>
              <a:t>16</a:t>
            </a:r>
          </a:p>
          <a:p>
            <a:pPr lvl="1"/>
            <a:r>
              <a:rPr lang="en-US" sz="2760" dirty="0"/>
              <a:t>Failure to thrive</a:t>
            </a:r>
          </a:p>
          <a:p>
            <a:r>
              <a:rPr lang="en-US" sz="3200" dirty="0"/>
              <a:t>Abnormal craniofacial anatomy</a:t>
            </a:r>
          </a:p>
          <a:p>
            <a:pPr lvl="1"/>
            <a:r>
              <a:rPr lang="en-US" sz="2760" dirty="0" err="1"/>
              <a:t>Micrognathia</a:t>
            </a:r>
            <a:endParaRPr lang="en-US" sz="2760" dirty="0"/>
          </a:p>
          <a:p>
            <a:pPr lvl="1"/>
            <a:r>
              <a:rPr lang="en-US" sz="2760" dirty="0"/>
              <a:t>High-arched palate</a:t>
            </a:r>
          </a:p>
          <a:p>
            <a:pPr lvl="1"/>
            <a:r>
              <a:rPr lang="en-US" sz="2760" dirty="0"/>
              <a:t>Adenoidal </a:t>
            </a:r>
            <a:r>
              <a:rPr lang="en-US" sz="2760" dirty="0" err="1"/>
              <a:t>facies</a:t>
            </a:r>
            <a:endParaRPr lang="en-US" sz="2760" dirty="0"/>
          </a:p>
          <a:p>
            <a:r>
              <a:rPr lang="en-US" sz="3200" dirty="0"/>
              <a:t>Abnormal muscle tone</a:t>
            </a:r>
          </a:p>
          <a:p>
            <a:r>
              <a:rPr lang="en-US" sz="3200" dirty="0"/>
              <a:t>Physiologic consequences</a:t>
            </a:r>
          </a:p>
          <a:p>
            <a:pPr lvl="1"/>
            <a:r>
              <a:rPr lang="en-US" sz="2760" dirty="0"/>
              <a:t>Reactive airway disease</a:t>
            </a:r>
          </a:p>
          <a:p>
            <a:pPr lvl="1"/>
            <a:r>
              <a:rPr lang="en-US" sz="2760" dirty="0"/>
              <a:t>Hypertension</a:t>
            </a:r>
          </a:p>
          <a:p>
            <a:endParaRPr lang="en-US" dirty="0"/>
          </a:p>
        </p:txBody>
      </p:sp>
    </p:spTree>
    <p:extLst>
      <p:ext uri="{BB962C8B-B14F-4D97-AF65-F5344CB8AC3E}">
        <p14:creationId xmlns:p14="http://schemas.microsoft.com/office/powerpoint/2010/main" val="293568605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How do you diagnose OSA?</a:t>
            </a:r>
          </a:p>
        </p:txBody>
      </p:sp>
      <p:sp>
        <p:nvSpPr>
          <p:cNvPr id="3" name="Content Placeholder 2"/>
          <p:cNvSpPr>
            <a:spLocks noGrp="1"/>
          </p:cNvSpPr>
          <p:nvPr>
            <p:ph idx="1"/>
          </p:nvPr>
        </p:nvSpPr>
        <p:spPr>
          <a:xfrm>
            <a:off x="693043" y="1863671"/>
            <a:ext cx="8694539" cy="5421366"/>
          </a:xfrm>
        </p:spPr>
        <p:txBody>
          <a:bodyPr>
            <a:noAutofit/>
          </a:bodyPr>
          <a:lstStyle/>
          <a:p>
            <a:r>
              <a:rPr lang="en-US" sz="2400" dirty="0"/>
              <a:t>Suspect OSA in children with</a:t>
            </a:r>
            <a:r>
              <a:rPr lang="en-US" sz="2400" baseline="30000" dirty="0"/>
              <a:t>12</a:t>
            </a:r>
          </a:p>
          <a:p>
            <a:pPr lvl="1"/>
            <a:r>
              <a:rPr lang="en-US" sz="2000" dirty="0"/>
              <a:t>Obesity (almost 60% of obese children)</a:t>
            </a:r>
          </a:p>
          <a:p>
            <a:pPr lvl="1"/>
            <a:r>
              <a:rPr lang="en-US" sz="2000" dirty="0"/>
              <a:t>African-American or Hispanic ancestry</a:t>
            </a:r>
          </a:p>
          <a:p>
            <a:pPr lvl="1"/>
            <a:r>
              <a:rPr lang="en-US" sz="2000" dirty="0"/>
              <a:t>Trisomy 21 (prevalence between 31-100%)</a:t>
            </a:r>
            <a:r>
              <a:rPr lang="en-US" sz="2000" baseline="30000" dirty="0"/>
              <a:t>14</a:t>
            </a:r>
            <a:endParaRPr lang="en-US" sz="2000" dirty="0"/>
          </a:p>
          <a:p>
            <a:pPr lvl="1"/>
            <a:r>
              <a:rPr lang="en-US" sz="2000" dirty="0"/>
              <a:t>Craniofacial deformities</a:t>
            </a:r>
            <a:r>
              <a:rPr lang="en-US" sz="2000" baseline="30000" dirty="0"/>
              <a:t>14</a:t>
            </a:r>
            <a:endParaRPr lang="en-US" sz="2000" dirty="0"/>
          </a:p>
          <a:p>
            <a:pPr lvl="1"/>
            <a:r>
              <a:rPr lang="en-US" sz="2000" dirty="0"/>
              <a:t>Asthma (AT may decrease severity)</a:t>
            </a:r>
            <a:r>
              <a:rPr lang="en-US" sz="2000" baseline="30000" dirty="0"/>
              <a:t>16</a:t>
            </a:r>
            <a:endParaRPr lang="en-US" sz="2000" dirty="0"/>
          </a:p>
          <a:p>
            <a:pPr lvl="1"/>
            <a:r>
              <a:rPr lang="en-US" sz="2000" dirty="0"/>
              <a:t>Neuromuscular disease</a:t>
            </a:r>
          </a:p>
          <a:p>
            <a:pPr lvl="1"/>
            <a:r>
              <a:rPr lang="en-US" sz="2000" dirty="0"/>
              <a:t>Family history</a:t>
            </a:r>
          </a:p>
          <a:p>
            <a:pPr lvl="1"/>
            <a:r>
              <a:rPr lang="en-US" sz="2000" dirty="0"/>
              <a:t>Enuresis,  ADHD or disturbed sleep are non-specific</a:t>
            </a:r>
          </a:p>
          <a:p>
            <a:r>
              <a:rPr lang="en-US" sz="2400" dirty="0"/>
              <a:t>Diagnosis Challenges</a:t>
            </a:r>
          </a:p>
          <a:p>
            <a:pPr lvl="1"/>
            <a:r>
              <a:rPr lang="en-US" sz="2000" dirty="0"/>
              <a:t>Loudness of snoring does not correlate with OSA severity</a:t>
            </a:r>
          </a:p>
          <a:p>
            <a:pPr lvl="1"/>
            <a:r>
              <a:rPr lang="en-US" sz="2000" dirty="0"/>
              <a:t>Obstructive events in children occur primarily during REM sleep</a:t>
            </a:r>
            <a:r>
              <a:rPr lang="en-US" sz="2000" baseline="30000" dirty="0"/>
              <a:t>12</a:t>
            </a:r>
            <a:r>
              <a:rPr lang="en-US" sz="2000" dirty="0"/>
              <a:t> and REM sleep is more frequent in early morning (parents asleep)</a:t>
            </a:r>
          </a:p>
          <a:p>
            <a:r>
              <a:rPr lang="en-US" sz="2440" dirty="0"/>
              <a:t>OSA severity is an important determinant of postop respiratory complications</a:t>
            </a:r>
            <a:r>
              <a:rPr lang="en-US" sz="2440" baseline="30000" dirty="0"/>
              <a:t>5</a:t>
            </a:r>
          </a:p>
        </p:txBody>
      </p:sp>
    </p:spTree>
    <p:extLst>
      <p:ext uri="{BB962C8B-B14F-4D97-AF65-F5344CB8AC3E}">
        <p14:creationId xmlns:p14="http://schemas.microsoft.com/office/powerpoint/2010/main" val="76011241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a:t>How do you decide how serious it is?</a:t>
            </a:r>
          </a:p>
        </p:txBody>
      </p:sp>
      <p:sp>
        <p:nvSpPr>
          <p:cNvPr id="3" name="Content Placeholder 2"/>
          <p:cNvSpPr>
            <a:spLocks noGrp="1"/>
          </p:cNvSpPr>
          <p:nvPr>
            <p:ph idx="1"/>
          </p:nvPr>
        </p:nvSpPr>
        <p:spPr/>
        <p:txBody>
          <a:bodyPr>
            <a:normAutofit fontScale="92500" lnSpcReduction="10000"/>
          </a:bodyPr>
          <a:lstStyle/>
          <a:p>
            <a:r>
              <a:rPr lang="en-US" dirty="0"/>
              <a:t>History and PE are the most common initial methods</a:t>
            </a:r>
            <a:r>
              <a:rPr lang="en-US" baseline="30000" dirty="0"/>
              <a:t>8</a:t>
            </a:r>
          </a:p>
          <a:p>
            <a:pPr lvl="1"/>
            <a:r>
              <a:rPr lang="en-US" dirty="0"/>
              <a:t>Should be used to </a:t>
            </a:r>
            <a:r>
              <a:rPr lang="en-US" b="1" dirty="0"/>
              <a:t>screen all surgical patients</a:t>
            </a:r>
          </a:p>
          <a:p>
            <a:r>
              <a:rPr lang="en-US" dirty="0"/>
              <a:t>Polysomnography (PSG)</a:t>
            </a:r>
            <a:r>
              <a:rPr lang="en-US" baseline="30000" dirty="0"/>
              <a:t>8,10,12</a:t>
            </a:r>
            <a:endParaRPr lang="en-US" dirty="0"/>
          </a:p>
          <a:p>
            <a:pPr lvl="1"/>
            <a:r>
              <a:rPr lang="en-US" dirty="0"/>
              <a:t>Overnight laboratory PSG is the gold standard</a:t>
            </a:r>
            <a:endParaRPr lang="en-US" baseline="30000" dirty="0"/>
          </a:p>
          <a:p>
            <a:pPr lvl="1"/>
            <a:r>
              <a:rPr lang="en-US" dirty="0"/>
              <a:t>Poor correlation with symptoms </a:t>
            </a:r>
          </a:p>
          <a:p>
            <a:pPr lvl="1"/>
            <a:r>
              <a:rPr lang="en-US" dirty="0"/>
              <a:t>Available for about 10% of patients</a:t>
            </a:r>
            <a:r>
              <a:rPr lang="en-US" baseline="30000" dirty="0"/>
              <a:t>9</a:t>
            </a:r>
          </a:p>
          <a:p>
            <a:r>
              <a:rPr lang="en-US" dirty="0"/>
              <a:t>McGill Oximetry score (MOS) on home pulse oximetry can estimate OSA severity and improve the treatment process</a:t>
            </a:r>
            <a:r>
              <a:rPr lang="en-US" baseline="30000" dirty="0"/>
              <a:t>13</a:t>
            </a:r>
          </a:p>
          <a:p>
            <a:r>
              <a:rPr lang="en-US" dirty="0"/>
              <a:t>Questionnaires, nap PSG, audio-video recording </a:t>
            </a:r>
          </a:p>
          <a:p>
            <a:pPr lvl="1"/>
            <a:r>
              <a:rPr lang="en-US" dirty="0"/>
              <a:t>Variable sensitivity and specificity</a:t>
            </a:r>
          </a:p>
        </p:txBody>
      </p:sp>
    </p:spTree>
    <p:extLst>
      <p:ext uri="{BB962C8B-B14F-4D97-AF65-F5344CB8AC3E}">
        <p14:creationId xmlns:p14="http://schemas.microsoft.com/office/powerpoint/2010/main" val="145595943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Polysomnography – When?</a:t>
            </a:r>
            <a:r>
              <a:rPr lang="en-US" baseline="30000" dirty="0"/>
              <a:t>9</a:t>
            </a:r>
            <a:endParaRPr lang="en-US" dirty="0"/>
          </a:p>
        </p:txBody>
      </p:sp>
      <p:sp>
        <p:nvSpPr>
          <p:cNvPr id="3" name="Content Placeholder 2"/>
          <p:cNvSpPr>
            <a:spLocks noGrp="1"/>
          </p:cNvSpPr>
          <p:nvPr>
            <p:ph idx="1"/>
          </p:nvPr>
        </p:nvSpPr>
        <p:spPr/>
        <p:txBody>
          <a:bodyPr>
            <a:normAutofit lnSpcReduction="10000"/>
          </a:bodyPr>
          <a:lstStyle/>
          <a:p>
            <a:r>
              <a:rPr lang="en-US" dirty="0"/>
              <a:t>To Document severity in patients w/ the following:</a:t>
            </a:r>
          </a:p>
          <a:p>
            <a:pPr lvl="1"/>
            <a:r>
              <a:rPr lang="en-US" dirty="0"/>
              <a:t>Morbid obesity (BMI &gt; 95</a:t>
            </a:r>
            <a:r>
              <a:rPr lang="en-US" baseline="30000" dirty="0"/>
              <a:t>th</a:t>
            </a:r>
            <a:r>
              <a:rPr lang="en-US" dirty="0"/>
              <a:t> percentile)</a:t>
            </a:r>
          </a:p>
          <a:p>
            <a:pPr lvl="1"/>
            <a:r>
              <a:rPr lang="en-US" dirty="0"/>
              <a:t>Trisomy 21</a:t>
            </a:r>
            <a:r>
              <a:rPr lang="en-US" baseline="30000" dirty="0"/>
              <a:t>14</a:t>
            </a:r>
            <a:endParaRPr lang="en-US" dirty="0"/>
          </a:p>
          <a:p>
            <a:pPr lvl="1"/>
            <a:r>
              <a:rPr lang="en-US" dirty="0"/>
              <a:t>Craniofacial anomaly</a:t>
            </a:r>
          </a:p>
          <a:p>
            <a:pPr lvl="1"/>
            <a:r>
              <a:rPr lang="en-US" dirty="0"/>
              <a:t>Neuromuscular disorders</a:t>
            </a:r>
          </a:p>
          <a:p>
            <a:pPr lvl="1"/>
            <a:r>
              <a:rPr lang="en-US" dirty="0"/>
              <a:t>Sickle cell disease</a:t>
            </a:r>
          </a:p>
          <a:p>
            <a:pPr lvl="1"/>
            <a:r>
              <a:rPr lang="en-US" dirty="0" err="1"/>
              <a:t>Mucopolysaccharidoses</a:t>
            </a:r>
            <a:endParaRPr lang="en-US" dirty="0"/>
          </a:p>
          <a:p>
            <a:pPr lvl="1"/>
            <a:r>
              <a:rPr lang="en-US" dirty="0"/>
              <a:t>Age &lt;3 years</a:t>
            </a:r>
          </a:p>
          <a:p>
            <a:r>
              <a:rPr lang="en-US" dirty="0"/>
              <a:t>When the history of SDB and tonsil size do not concur</a:t>
            </a:r>
            <a:endParaRPr lang="en-US" baseline="30000" dirty="0"/>
          </a:p>
          <a:p>
            <a:r>
              <a:rPr lang="en-US" dirty="0"/>
              <a:t>Before using CPAP after ineffective AT</a:t>
            </a:r>
            <a:r>
              <a:rPr lang="en-US" baseline="30000" dirty="0"/>
              <a:t>10</a:t>
            </a:r>
          </a:p>
        </p:txBody>
      </p:sp>
    </p:spTree>
    <p:extLst>
      <p:ext uri="{BB962C8B-B14F-4D97-AF65-F5344CB8AC3E}">
        <p14:creationId xmlns:p14="http://schemas.microsoft.com/office/powerpoint/2010/main" val="269997444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8" name="Picture 4" descr="http://upload.wikimedia.org/wikipedia/commons/thumb/a/a6/Pediatric_polysomnogram.jpg/225px-Pediatric_polysomnogram.jpg">
            <a:hlinkClick r:id="rId3"/>
          </p:cNvPr>
          <p:cNvPicPr>
            <a:picLocks noChangeAspect="1" noChangeArrowheads="1"/>
          </p:cNvPicPr>
          <p:nvPr/>
        </p:nvPicPr>
        <p:blipFill>
          <a:blip r:embed="rId4" cstate="print"/>
          <a:srcRect r="14291"/>
          <a:stretch>
            <a:fillRect/>
          </a:stretch>
        </p:blipFill>
        <p:spPr bwMode="auto">
          <a:xfrm>
            <a:off x="5356225" y="274637"/>
            <a:ext cx="4212513" cy="3276600"/>
          </a:xfrm>
          <a:prstGeom prst="rect">
            <a:avLst/>
          </a:prstGeom>
          <a:noFill/>
        </p:spPr>
      </p:pic>
      <p:sp>
        <p:nvSpPr>
          <p:cNvPr id="4" name="TextBox 3"/>
          <p:cNvSpPr txBox="1"/>
          <p:nvPr/>
        </p:nvSpPr>
        <p:spPr>
          <a:xfrm>
            <a:off x="7292682" y="3748315"/>
            <a:ext cx="2787943" cy="215444"/>
          </a:xfrm>
          <a:prstGeom prst="rect">
            <a:avLst/>
          </a:prstGeom>
          <a:noFill/>
        </p:spPr>
        <p:txBody>
          <a:bodyPr wrap="none" rtlCol="0">
            <a:spAutoFit/>
          </a:bodyPr>
          <a:lstStyle/>
          <a:p>
            <a:r>
              <a:rPr lang="en-US" sz="800" dirty="0"/>
              <a:t>https://en.wikipedia.org/wiki/File:Pediatric_polysomnogram.jpg </a:t>
            </a:r>
          </a:p>
        </p:txBody>
      </p:sp>
      <p:pic>
        <p:nvPicPr>
          <p:cNvPr id="5" name="Picture 4" descr="cid:image003.jpg@01CE517C.22AA1710"/>
          <p:cNvPicPr/>
          <p:nvPr/>
        </p:nvPicPr>
        <p:blipFill>
          <a:blip r:embed="rId5" r:link="rId6" cstate="print"/>
          <a:srcRect r="35714"/>
          <a:stretch>
            <a:fillRect/>
          </a:stretch>
        </p:blipFill>
        <p:spPr bwMode="auto">
          <a:xfrm>
            <a:off x="239712" y="1570037"/>
            <a:ext cx="4800600" cy="5603948"/>
          </a:xfrm>
          <a:prstGeom prst="rect">
            <a:avLst/>
          </a:prstGeom>
          <a:noFill/>
          <a:ln w="9525">
            <a:noFill/>
            <a:miter lim="800000"/>
            <a:headEnd/>
            <a:tailEnd/>
          </a:ln>
        </p:spPr>
      </p:pic>
      <p:sp>
        <p:nvSpPr>
          <p:cNvPr id="6" name="Title 5"/>
          <p:cNvSpPr>
            <a:spLocks noGrp="1"/>
          </p:cNvSpPr>
          <p:nvPr>
            <p:ph type="title"/>
          </p:nvPr>
        </p:nvSpPr>
        <p:spPr>
          <a:xfrm>
            <a:off x="0" y="198437"/>
            <a:ext cx="9071643" cy="1262155"/>
          </a:xfrm>
        </p:spPr>
        <p:txBody>
          <a:bodyPr/>
          <a:lstStyle/>
          <a:p>
            <a:pPr>
              <a:buNone/>
            </a:pPr>
            <a:r>
              <a:rPr lang="en-US" dirty="0"/>
              <a:t>      Polysomnography </a:t>
            </a:r>
          </a:p>
        </p:txBody>
      </p:sp>
      <p:graphicFrame>
        <p:nvGraphicFramePr>
          <p:cNvPr id="8" name="Content Placeholder 7"/>
          <p:cNvGraphicFramePr>
            <a:graphicFrameLocks noGrp="1"/>
          </p:cNvGraphicFramePr>
          <p:nvPr>
            <p:ph idx="1"/>
          </p:nvPr>
        </p:nvGraphicFramePr>
        <p:xfrm>
          <a:off x="4202112" y="2027237"/>
          <a:ext cx="2098674" cy="4781072"/>
        </p:xfrm>
        <a:graphic>
          <a:graphicData uri="http://schemas.openxmlformats.org/drawingml/2006/table">
            <a:tbl>
              <a:tblPr firstRow="1" bandRow="1">
                <a:tableStyleId>{5C22544A-7EE6-4342-B048-85BDC9FD1C3A}</a:tableStyleId>
              </a:tblPr>
              <a:tblGrid>
                <a:gridCol w="2098674">
                  <a:extLst>
                    <a:ext uri="{9D8B030D-6E8A-4147-A177-3AD203B41FA5}">
                      <a16:colId xmlns:a16="http://schemas.microsoft.com/office/drawing/2014/main" val="20000"/>
                    </a:ext>
                  </a:extLst>
                </a:gridCol>
              </a:tblGrid>
              <a:tr h="1478508">
                <a:tc>
                  <a:txBody>
                    <a:bodyPr/>
                    <a:lstStyle/>
                    <a:p>
                      <a:r>
                        <a:rPr lang="en-US" dirty="0">
                          <a:solidFill>
                            <a:schemeClr val="tx1"/>
                          </a:solidFill>
                        </a:rPr>
                        <a:t>EEG</a:t>
                      </a:r>
                    </a:p>
                  </a:txBody>
                  <a:tcPr>
                    <a:solidFill>
                      <a:srgbClr val="FFFF00"/>
                    </a:solidFill>
                  </a:tcPr>
                </a:tc>
                <a:extLst>
                  <a:ext uri="{0D108BD9-81ED-4DB2-BD59-A6C34878D82A}">
                    <a16:rowId xmlns:a16="http://schemas.microsoft.com/office/drawing/2014/main" val="10000"/>
                  </a:ext>
                </a:extLst>
              </a:tr>
              <a:tr h="350292">
                <a:tc>
                  <a:txBody>
                    <a:bodyPr/>
                    <a:lstStyle/>
                    <a:p>
                      <a:r>
                        <a:rPr lang="en-US" dirty="0"/>
                        <a:t>EOG</a:t>
                      </a:r>
                    </a:p>
                  </a:txBody>
                  <a:tcPr>
                    <a:solidFill>
                      <a:schemeClr val="tx2">
                        <a:lumMod val="40000"/>
                        <a:lumOff val="60000"/>
                      </a:schemeClr>
                    </a:solidFill>
                  </a:tcPr>
                </a:tc>
                <a:extLst>
                  <a:ext uri="{0D108BD9-81ED-4DB2-BD59-A6C34878D82A}">
                    <a16:rowId xmlns:a16="http://schemas.microsoft.com/office/drawing/2014/main" val="10001"/>
                  </a:ext>
                </a:extLst>
              </a:tr>
              <a:tr h="213132">
                <a:tc>
                  <a:txBody>
                    <a:bodyPr/>
                    <a:lstStyle/>
                    <a:p>
                      <a:r>
                        <a:rPr lang="en-US" sz="1000" dirty="0"/>
                        <a:t>EMG</a:t>
                      </a:r>
                    </a:p>
                  </a:txBody>
                  <a:tcPr>
                    <a:solidFill>
                      <a:schemeClr val="accent6">
                        <a:lumMod val="50000"/>
                      </a:schemeClr>
                    </a:solidFill>
                  </a:tcPr>
                </a:tc>
                <a:extLst>
                  <a:ext uri="{0D108BD9-81ED-4DB2-BD59-A6C34878D82A}">
                    <a16:rowId xmlns:a16="http://schemas.microsoft.com/office/drawing/2014/main" val="10002"/>
                  </a:ext>
                </a:extLst>
              </a:tr>
              <a:tr h="332664">
                <a:tc>
                  <a:txBody>
                    <a:bodyPr/>
                    <a:lstStyle/>
                    <a:p>
                      <a:r>
                        <a:rPr lang="en-US" sz="1000" dirty="0"/>
                        <a:t>Snore microphone</a:t>
                      </a:r>
                    </a:p>
                  </a:txBody>
                  <a:tcPr>
                    <a:solidFill>
                      <a:schemeClr val="accent5">
                        <a:lumMod val="75000"/>
                      </a:schemeClr>
                    </a:solidFill>
                  </a:tcPr>
                </a:tc>
                <a:extLst>
                  <a:ext uri="{0D108BD9-81ED-4DB2-BD59-A6C34878D82A}">
                    <a16:rowId xmlns:a16="http://schemas.microsoft.com/office/drawing/2014/main" val="10003"/>
                  </a:ext>
                </a:extLst>
              </a:tr>
              <a:tr h="170028">
                <a:tc>
                  <a:txBody>
                    <a:bodyPr/>
                    <a:lstStyle/>
                    <a:p>
                      <a:r>
                        <a:rPr lang="en-US" sz="1000" dirty="0"/>
                        <a:t>ECG</a:t>
                      </a:r>
                    </a:p>
                  </a:txBody>
                  <a:tcPr>
                    <a:solidFill>
                      <a:srgbClr val="FF0000"/>
                    </a:solidFill>
                  </a:tcPr>
                </a:tc>
                <a:extLst>
                  <a:ext uri="{0D108BD9-81ED-4DB2-BD59-A6C34878D82A}">
                    <a16:rowId xmlns:a16="http://schemas.microsoft.com/office/drawing/2014/main" val="10004"/>
                  </a:ext>
                </a:extLst>
              </a:tr>
              <a:tr h="295702">
                <a:tc>
                  <a:txBody>
                    <a:bodyPr/>
                    <a:lstStyle/>
                    <a:p>
                      <a:r>
                        <a:rPr lang="en-US" sz="1000" dirty="0"/>
                        <a:t>EMG</a:t>
                      </a:r>
                    </a:p>
                  </a:txBody>
                  <a:tcPr>
                    <a:solidFill>
                      <a:schemeClr val="accent6">
                        <a:lumMod val="50000"/>
                      </a:schemeClr>
                    </a:solidFill>
                  </a:tcPr>
                </a:tc>
                <a:extLst>
                  <a:ext uri="{0D108BD9-81ED-4DB2-BD59-A6C34878D82A}">
                    <a16:rowId xmlns:a16="http://schemas.microsoft.com/office/drawing/2014/main" val="10005"/>
                  </a:ext>
                </a:extLst>
              </a:tr>
              <a:tr h="683810">
                <a:tc>
                  <a:txBody>
                    <a:bodyPr/>
                    <a:lstStyle/>
                    <a:p>
                      <a:r>
                        <a:rPr lang="en-US" dirty="0"/>
                        <a:t>Airflow</a:t>
                      </a:r>
                      <a:r>
                        <a:rPr lang="en-US" baseline="0" dirty="0"/>
                        <a:t> &amp; Effort</a:t>
                      </a:r>
                    </a:p>
                  </a:txBody>
                  <a:tcPr/>
                </a:tc>
                <a:extLst>
                  <a:ext uri="{0D108BD9-81ED-4DB2-BD59-A6C34878D82A}">
                    <a16:rowId xmlns:a16="http://schemas.microsoft.com/office/drawing/2014/main" val="10006"/>
                  </a:ext>
                </a:extLst>
              </a:tr>
              <a:tr h="1108881">
                <a:tc>
                  <a:txBody>
                    <a:bodyPr/>
                    <a:lstStyle/>
                    <a:p>
                      <a:r>
                        <a:rPr lang="en-US" dirty="0"/>
                        <a:t>Gas exchange:</a:t>
                      </a:r>
                    </a:p>
                    <a:p>
                      <a:r>
                        <a:rPr lang="en-US" dirty="0"/>
                        <a:t>SpO2</a:t>
                      </a:r>
                    </a:p>
                    <a:p>
                      <a:r>
                        <a:rPr lang="en-US" dirty="0"/>
                        <a:t>EtCO2</a:t>
                      </a:r>
                    </a:p>
                  </a:txBody>
                  <a:tcPr>
                    <a:solidFill>
                      <a:srgbClr val="92D050"/>
                    </a:solidFill>
                  </a:tcPr>
                </a:tc>
                <a:extLst>
                  <a:ext uri="{0D108BD9-81ED-4DB2-BD59-A6C34878D82A}">
                    <a16:rowId xmlns:a16="http://schemas.microsoft.com/office/drawing/2014/main" val="10007"/>
                  </a:ext>
                </a:extLst>
              </a:tr>
            </a:tbl>
          </a:graphicData>
        </a:graphic>
      </p:graphicFrame>
      <p:cxnSp>
        <p:nvCxnSpPr>
          <p:cNvPr id="10" name="Straight Connector 9"/>
          <p:cNvCxnSpPr/>
          <p:nvPr/>
        </p:nvCxnSpPr>
        <p:spPr>
          <a:xfrm flipH="1">
            <a:off x="6259512" y="808037"/>
            <a:ext cx="838200" cy="1371600"/>
          </a:xfrm>
          <a:prstGeom prst="line">
            <a:avLst/>
          </a:prstGeom>
          <a:ln w="2222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flipH="1">
            <a:off x="6259512" y="960437"/>
            <a:ext cx="1295400" cy="2743200"/>
          </a:xfrm>
          <a:prstGeom prst="line">
            <a:avLst/>
          </a:prstGeom>
          <a:ln w="254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flipH="1">
            <a:off x="6259512" y="1493837"/>
            <a:ext cx="1600200" cy="2514600"/>
          </a:xfrm>
          <a:prstGeom prst="line">
            <a:avLst/>
          </a:prstGeom>
          <a:ln w="254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flipH="1">
            <a:off x="6259512" y="2255837"/>
            <a:ext cx="1371600" cy="2362200"/>
          </a:xfrm>
          <a:prstGeom prst="line">
            <a:avLst/>
          </a:prstGeom>
          <a:ln w="254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p:nvCxnSpPr>
        <p:spPr>
          <a:xfrm flipH="1">
            <a:off x="6259512" y="1265237"/>
            <a:ext cx="1600200" cy="3048000"/>
          </a:xfrm>
          <a:prstGeom prst="line">
            <a:avLst/>
          </a:prstGeom>
          <a:ln w="254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7" name="Straight Connector 26"/>
          <p:cNvCxnSpPr/>
          <p:nvPr/>
        </p:nvCxnSpPr>
        <p:spPr>
          <a:xfrm flipH="1">
            <a:off x="6259512" y="3246437"/>
            <a:ext cx="1447800" cy="1600200"/>
          </a:xfrm>
          <a:prstGeom prst="line">
            <a:avLst/>
          </a:prstGeom>
          <a:ln w="254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0" name="Straight Connector 29"/>
          <p:cNvCxnSpPr/>
          <p:nvPr/>
        </p:nvCxnSpPr>
        <p:spPr>
          <a:xfrm flipV="1">
            <a:off x="6259512" y="1036637"/>
            <a:ext cx="1752600" cy="4343400"/>
          </a:xfrm>
          <a:prstGeom prst="line">
            <a:avLst/>
          </a:prstGeom>
          <a:ln w="254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flipV="1">
            <a:off x="6259512" y="2332037"/>
            <a:ext cx="1447800" cy="3048000"/>
          </a:xfrm>
          <a:prstGeom prst="line">
            <a:avLst/>
          </a:prstGeom>
          <a:ln w="254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6" name="Straight Connector 35"/>
          <p:cNvCxnSpPr/>
          <p:nvPr/>
        </p:nvCxnSpPr>
        <p:spPr>
          <a:xfrm flipV="1">
            <a:off x="6259512" y="1112837"/>
            <a:ext cx="1447800" cy="5105400"/>
          </a:xfrm>
          <a:prstGeom prst="line">
            <a:avLst/>
          </a:prstGeom>
          <a:ln w="254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8" name="Straight Connector 37"/>
          <p:cNvCxnSpPr/>
          <p:nvPr/>
        </p:nvCxnSpPr>
        <p:spPr>
          <a:xfrm flipV="1">
            <a:off x="6259512" y="2713037"/>
            <a:ext cx="1371600" cy="3505200"/>
          </a:xfrm>
          <a:prstGeom prst="line">
            <a:avLst/>
          </a:prstGeom>
          <a:ln w="25400">
            <a:solidFill>
              <a:srgbClr val="FF0000"/>
            </a:solidFill>
          </a:ln>
        </p:spPr>
        <p:style>
          <a:lnRef idx="1">
            <a:schemeClr val="accent1"/>
          </a:lnRef>
          <a:fillRef idx="0">
            <a:schemeClr val="accent1"/>
          </a:fillRef>
          <a:effectRef idx="0">
            <a:schemeClr val="accent1"/>
          </a:effectRef>
          <a:fontRef idx="minor">
            <a:schemeClr val="tx1"/>
          </a:fontRef>
        </p:style>
      </p:cxnSp>
      <p:sp>
        <p:nvSpPr>
          <p:cNvPr id="41" name="TextBox 40"/>
          <p:cNvSpPr txBox="1"/>
          <p:nvPr/>
        </p:nvSpPr>
        <p:spPr>
          <a:xfrm>
            <a:off x="1549658" y="7291947"/>
            <a:ext cx="7045518" cy="523220"/>
          </a:xfrm>
          <a:prstGeom prst="rect">
            <a:avLst/>
          </a:prstGeom>
          <a:noFill/>
        </p:spPr>
        <p:txBody>
          <a:bodyPr wrap="none" rtlCol="0">
            <a:spAutoFit/>
          </a:bodyPr>
          <a:lstStyle/>
          <a:p>
            <a:r>
              <a:rPr lang="en-US" sz="1000" dirty="0"/>
              <a:t>(Polysomnography strip courtesy of Dr. Maida Chen, MD, Director, Pediatric Sleep Disorders Center, Seattle Children’s Hospital)</a:t>
            </a:r>
          </a:p>
          <a:p>
            <a:endParaRPr lang="en-US" dirty="0"/>
          </a:p>
        </p:txBody>
      </p:sp>
    </p:spTree>
    <p:extLst>
      <p:ext uri="{BB962C8B-B14F-4D97-AF65-F5344CB8AC3E}">
        <p14:creationId xmlns:p14="http://schemas.microsoft.com/office/powerpoint/2010/main" val="4007557461"/>
      </p:ext>
    </p:extLst>
  </p:cSld>
  <p:clrMapOvr>
    <a:masterClrMapping/>
  </p:clrMapOvr>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1077912" y="302737"/>
            <a:ext cx="8770859" cy="1259946"/>
          </a:xfrm>
        </p:spPr>
        <p:txBody>
          <a:bodyPr>
            <a:normAutofit fontScale="90000"/>
          </a:bodyPr>
          <a:lstStyle/>
          <a:p>
            <a:pPr>
              <a:buNone/>
            </a:pPr>
            <a:r>
              <a:rPr lang="en-US" dirty="0"/>
              <a:t>Indices and Pediatric </a:t>
            </a:r>
            <a:br>
              <a:rPr lang="en-US" dirty="0"/>
            </a:br>
            <a:r>
              <a:rPr lang="en-US" dirty="0"/>
              <a:t>Severity Scale</a:t>
            </a:r>
          </a:p>
        </p:txBody>
      </p:sp>
      <p:graphicFrame>
        <p:nvGraphicFramePr>
          <p:cNvPr id="7" name="Content Placeholder 6"/>
          <p:cNvGraphicFramePr>
            <a:graphicFrameLocks noGrp="1"/>
          </p:cNvGraphicFramePr>
          <p:nvPr>
            <p:ph idx="1"/>
            <p:extLst/>
          </p:nvPr>
        </p:nvGraphicFramePr>
        <p:xfrm>
          <a:off x="1154112" y="1795492"/>
          <a:ext cx="4460874" cy="2967736"/>
        </p:xfrm>
        <a:graphic>
          <a:graphicData uri="http://schemas.openxmlformats.org/drawingml/2006/table">
            <a:tbl>
              <a:tblPr firstRow="1" bandRow="1">
                <a:tableStyleId>{5C22544A-7EE6-4342-B048-85BDC9FD1C3A}</a:tableStyleId>
              </a:tblPr>
              <a:tblGrid>
                <a:gridCol w="879474">
                  <a:extLst>
                    <a:ext uri="{9D8B030D-6E8A-4147-A177-3AD203B41FA5}">
                      <a16:colId xmlns:a16="http://schemas.microsoft.com/office/drawing/2014/main" val="20000"/>
                    </a:ext>
                  </a:extLst>
                </a:gridCol>
                <a:gridCol w="3581400">
                  <a:extLst>
                    <a:ext uri="{9D8B030D-6E8A-4147-A177-3AD203B41FA5}">
                      <a16:colId xmlns:a16="http://schemas.microsoft.com/office/drawing/2014/main" val="20001"/>
                    </a:ext>
                  </a:extLst>
                </a:gridCol>
              </a:tblGrid>
              <a:tr h="370840">
                <a:tc>
                  <a:txBody>
                    <a:bodyPr/>
                    <a:lstStyle/>
                    <a:p>
                      <a:r>
                        <a:rPr lang="en-US" dirty="0"/>
                        <a:t>Index</a:t>
                      </a:r>
                    </a:p>
                  </a:txBody>
                  <a:tcPr/>
                </a:tc>
                <a:tc>
                  <a:txBody>
                    <a:bodyPr/>
                    <a:lstStyle/>
                    <a:p>
                      <a:r>
                        <a:rPr lang="en-US" dirty="0"/>
                        <a:t>Name</a:t>
                      </a:r>
                    </a:p>
                  </a:txBody>
                  <a:tcPr/>
                </a:tc>
                <a:extLst>
                  <a:ext uri="{0D108BD9-81ED-4DB2-BD59-A6C34878D82A}">
                    <a16:rowId xmlns:a16="http://schemas.microsoft.com/office/drawing/2014/main" val="10000"/>
                  </a:ext>
                </a:extLst>
              </a:tr>
              <a:tr h="370840">
                <a:tc>
                  <a:txBody>
                    <a:bodyPr/>
                    <a:lstStyle/>
                    <a:p>
                      <a:r>
                        <a:rPr lang="en-US" dirty="0"/>
                        <a:t>CAI</a:t>
                      </a:r>
                    </a:p>
                  </a:txBody>
                  <a:tcPr/>
                </a:tc>
                <a:tc>
                  <a:txBody>
                    <a:bodyPr/>
                    <a:lstStyle/>
                    <a:p>
                      <a:r>
                        <a:rPr lang="en-US" dirty="0"/>
                        <a:t>Central apnea index</a:t>
                      </a:r>
                    </a:p>
                  </a:txBody>
                  <a:tcPr/>
                </a:tc>
                <a:extLst>
                  <a:ext uri="{0D108BD9-81ED-4DB2-BD59-A6C34878D82A}">
                    <a16:rowId xmlns:a16="http://schemas.microsoft.com/office/drawing/2014/main" val="10001"/>
                  </a:ext>
                </a:extLst>
              </a:tr>
              <a:tr h="126682">
                <a:tc>
                  <a:txBody>
                    <a:bodyPr/>
                    <a:lstStyle/>
                    <a:p>
                      <a:r>
                        <a:rPr lang="en-US" dirty="0"/>
                        <a:t>AHI</a:t>
                      </a:r>
                    </a:p>
                  </a:txBody>
                  <a:tcPr/>
                </a:tc>
                <a:tc>
                  <a:txBody>
                    <a:bodyPr/>
                    <a:lstStyle/>
                    <a:p>
                      <a:r>
                        <a:rPr lang="en-US" dirty="0"/>
                        <a:t>Apnea/hypopnea index</a:t>
                      </a:r>
                    </a:p>
                  </a:txBody>
                  <a:tcPr/>
                </a:tc>
                <a:extLst>
                  <a:ext uri="{0D108BD9-81ED-4DB2-BD59-A6C34878D82A}">
                    <a16:rowId xmlns:a16="http://schemas.microsoft.com/office/drawing/2014/main" val="10002"/>
                  </a:ext>
                </a:extLst>
              </a:tr>
              <a:tr h="370840">
                <a:tc>
                  <a:txBody>
                    <a:bodyPr/>
                    <a:lstStyle/>
                    <a:p>
                      <a:r>
                        <a:rPr lang="en-US" dirty="0"/>
                        <a:t>RDI</a:t>
                      </a:r>
                    </a:p>
                  </a:txBody>
                  <a:tcPr/>
                </a:tc>
                <a:tc>
                  <a:txBody>
                    <a:bodyPr/>
                    <a:lstStyle/>
                    <a:p>
                      <a:r>
                        <a:rPr lang="en-US" dirty="0"/>
                        <a:t>Respiratory disturbance index</a:t>
                      </a:r>
                    </a:p>
                  </a:txBody>
                  <a:tcPr/>
                </a:tc>
                <a:extLst>
                  <a:ext uri="{0D108BD9-81ED-4DB2-BD59-A6C34878D82A}">
                    <a16:rowId xmlns:a16="http://schemas.microsoft.com/office/drawing/2014/main" val="10003"/>
                  </a:ext>
                </a:extLst>
              </a:tr>
              <a:tr h="370840">
                <a:tc>
                  <a:txBody>
                    <a:bodyPr/>
                    <a:lstStyle/>
                    <a:p>
                      <a:r>
                        <a:rPr lang="en-US" dirty="0"/>
                        <a:t>OAHI</a:t>
                      </a:r>
                    </a:p>
                  </a:txBody>
                  <a:tcPr/>
                </a:tc>
                <a:tc>
                  <a:txBody>
                    <a:bodyPr/>
                    <a:lstStyle/>
                    <a:p>
                      <a:r>
                        <a:rPr lang="en-US" dirty="0"/>
                        <a:t>Obstructive apnea/hypopnea index</a:t>
                      </a:r>
                    </a:p>
                  </a:txBody>
                  <a:tcPr/>
                </a:tc>
                <a:extLst>
                  <a:ext uri="{0D108BD9-81ED-4DB2-BD59-A6C34878D82A}">
                    <a16:rowId xmlns:a16="http://schemas.microsoft.com/office/drawing/2014/main" val="10004"/>
                  </a:ext>
                </a:extLst>
              </a:tr>
              <a:tr h="370840">
                <a:tc>
                  <a:txBody>
                    <a:bodyPr/>
                    <a:lstStyle/>
                    <a:p>
                      <a:r>
                        <a:rPr lang="en-US" dirty="0"/>
                        <a:t>RERA-I</a:t>
                      </a:r>
                    </a:p>
                  </a:txBody>
                  <a:tcPr/>
                </a:tc>
                <a:tc>
                  <a:txBody>
                    <a:bodyPr/>
                    <a:lstStyle/>
                    <a:p>
                      <a:r>
                        <a:rPr lang="en-US" dirty="0"/>
                        <a:t>Respiratory event related arousal index</a:t>
                      </a:r>
                    </a:p>
                  </a:txBody>
                  <a:tcPr/>
                </a:tc>
                <a:extLst>
                  <a:ext uri="{0D108BD9-81ED-4DB2-BD59-A6C34878D82A}">
                    <a16:rowId xmlns:a16="http://schemas.microsoft.com/office/drawing/2014/main" val="10005"/>
                  </a:ext>
                </a:extLst>
              </a:tr>
            </a:tbl>
          </a:graphicData>
        </a:graphic>
      </p:graphicFrame>
      <p:graphicFrame>
        <p:nvGraphicFramePr>
          <p:cNvPr id="8" name="Table 7"/>
          <p:cNvGraphicFramePr>
            <a:graphicFrameLocks noGrp="1"/>
          </p:cNvGraphicFramePr>
          <p:nvPr>
            <p:extLst>
              <p:ext uri="{D42A27DB-BD31-4B8C-83A1-F6EECF244321}">
                <p14:modId xmlns:p14="http://schemas.microsoft.com/office/powerpoint/2010/main" val="864071395"/>
              </p:ext>
            </p:extLst>
          </p:nvPr>
        </p:nvGraphicFramePr>
        <p:xfrm>
          <a:off x="1154112" y="5151437"/>
          <a:ext cx="7558615" cy="1483868"/>
        </p:xfrm>
        <a:graphic>
          <a:graphicData uri="http://schemas.openxmlformats.org/drawingml/2006/table">
            <a:tbl>
              <a:tblPr firstRow="1" bandRow="1">
                <a:tableStyleId>{5C22544A-7EE6-4342-B048-85BDC9FD1C3A}</a:tableStyleId>
              </a:tblPr>
              <a:tblGrid>
                <a:gridCol w="1714080">
                  <a:extLst>
                    <a:ext uri="{9D8B030D-6E8A-4147-A177-3AD203B41FA5}">
                      <a16:colId xmlns:a16="http://schemas.microsoft.com/office/drawing/2014/main" val="20000"/>
                    </a:ext>
                  </a:extLst>
                </a:gridCol>
                <a:gridCol w="1309366">
                  <a:extLst>
                    <a:ext uri="{9D8B030D-6E8A-4147-A177-3AD203B41FA5}">
                      <a16:colId xmlns:a16="http://schemas.microsoft.com/office/drawing/2014/main" val="20001"/>
                    </a:ext>
                  </a:extLst>
                </a:gridCol>
                <a:gridCol w="1511723">
                  <a:extLst>
                    <a:ext uri="{9D8B030D-6E8A-4147-A177-3AD203B41FA5}">
                      <a16:colId xmlns:a16="http://schemas.microsoft.com/office/drawing/2014/main" val="20002"/>
                    </a:ext>
                  </a:extLst>
                </a:gridCol>
                <a:gridCol w="1511723">
                  <a:extLst>
                    <a:ext uri="{9D8B030D-6E8A-4147-A177-3AD203B41FA5}">
                      <a16:colId xmlns:a16="http://schemas.microsoft.com/office/drawing/2014/main" val="20003"/>
                    </a:ext>
                  </a:extLst>
                </a:gridCol>
                <a:gridCol w="1511723">
                  <a:extLst>
                    <a:ext uri="{9D8B030D-6E8A-4147-A177-3AD203B41FA5}">
                      <a16:colId xmlns:a16="http://schemas.microsoft.com/office/drawing/2014/main" val="20004"/>
                    </a:ext>
                  </a:extLst>
                </a:gridCol>
              </a:tblGrid>
              <a:tr h="370840">
                <a:tc>
                  <a:txBody>
                    <a:bodyPr/>
                    <a:lstStyle/>
                    <a:p>
                      <a:r>
                        <a:rPr lang="en-US" dirty="0"/>
                        <a:t>Characteristic</a:t>
                      </a:r>
                    </a:p>
                  </a:txBody>
                  <a:tcPr/>
                </a:tc>
                <a:tc>
                  <a:txBody>
                    <a:bodyPr/>
                    <a:lstStyle/>
                    <a:p>
                      <a:r>
                        <a:rPr lang="en-US" dirty="0"/>
                        <a:t>No sleep apnea</a:t>
                      </a:r>
                    </a:p>
                  </a:txBody>
                  <a:tcPr/>
                </a:tc>
                <a:tc>
                  <a:txBody>
                    <a:bodyPr/>
                    <a:lstStyle/>
                    <a:p>
                      <a:r>
                        <a:rPr lang="en-US" dirty="0"/>
                        <a:t>Mild</a:t>
                      </a:r>
                      <a:r>
                        <a:rPr lang="en-US" baseline="0" dirty="0"/>
                        <a:t> sleep apnea</a:t>
                      </a:r>
                      <a:endParaRPr lang="en-US" dirty="0"/>
                    </a:p>
                  </a:txBody>
                  <a:tcPr/>
                </a:tc>
                <a:tc>
                  <a:txBody>
                    <a:bodyPr/>
                    <a:lstStyle/>
                    <a:p>
                      <a:r>
                        <a:rPr lang="en-US" dirty="0"/>
                        <a:t>Moderate sleep apnea</a:t>
                      </a:r>
                    </a:p>
                  </a:txBody>
                  <a:tcPr/>
                </a:tc>
                <a:tc>
                  <a:txBody>
                    <a:bodyPr/>
                    <a:lstStyle/>
                    <a:p>
                      <a:r>
                        <a:rPr lang="en-US" dirty="0"/>
                        <a:t>Severe sleep apnea</a:t>
                      </a:r>
                    </a:p>
                  </a:txBody>
                  <a:tcPr/>
                </a:tc>
                <a:extLst>
                  <a:ext uri="{0D108BD9-81ED-4DB2-BD59-A6C34878D82A}">
                    <a16:rowId xmlns:a16="http://schemas.microsoft.com/office/drawing/2014/main" val="10000"/>
                  </a:ext>
                </a:extLst>
              </a:tr>
              <a:tr h="370840">
                <a:tc>
                  <a:txBody>
                    <a:bodyPr/>
                    <a:lstStyle/>
                    <a:p>
                      <a:r>
                        <a:rPr lang="en-US" dirty="0"/>
                        <a:t>OAHI</a:t>
                      </a:r>
                    </a:p>
                  </a:txBody>
                  <a:tcPr/>
                </a:tc>
                <a:tc>
                  <a:txBody>
                    <a:bodyPr/>
                    <a:lstStyle/>
                    <a:p>
                      <a:r>
                        <a:rPr lang="en-US" dirty="0"/>
                        <a:t>0-0.9</a:t>
                      </a:r>
                    </a:p>
                  </a:txBody>
                  <a:tcPr/>
                </a:tc>
                <a:tc>
                  <a:txBody>
                    <a:bodyPr/>
                    <a:lstStyle/>
                    <a:p>
                      <a:r>
                        <a:rPr lang="en-US" dirty="0"/>
                        <a:t>1-4.9</a:t>
                      </a:r>
                    </a:p>
                  </a:txBody>
                  <a:tcPr/>
                </a:tc>
                <a:tc>
                  <a:txBody>
                    <a:bodyPr/>
                    <a:lstStyle/>
                    <a:p>
                      <a:r>
                        <a:rPr lang="en-US" dirty="0"/>
                        <a:t>5-9.9</a:t>
                      </a:r>
                    </a:p>
                  </a:txBody>
                  <a:tcPr/>
                </a:tc>
                <a:tc>
                  <a:txBody>
                    <a:bodyPr/>
                    <a:lstStyle/>
                    <a:p>
                      <a:r>
                        <a:rPr lang="en-US" dirty="0"/>
                        <a:t>≥10</a:t>
                      </a:r>
                    </a:p>
                  </a:txBody>
                  <a:tcPr/>
                </a:tc>
                <a:extLst>
                  <a:ext uri="{0D108BD9-81ED-4DB2-BD59-A6C34878D82A}">
                    <a16:rowId xmlns:a16="http://schemas.microsoft.com/office/drawing/2014/main" val="10001"/>
                  </a:ext>
                </a:extLst>
              </a:tr>
              <a:tr h="370840">
                <a:tc>
                  <a:txBody>
                    <a:bodyPr/>
                    <a:lstStyle/>
                    <a:p>
                      <a:r>
                        <a:rPr lang="en-US" dirty="0"/>
                        <a:t>SpO2 nadir</a:t>
                      </a:r>
                    </a:p>
                  </a:txBody>
                  <a:tcPr/>
                </a:tc>
                <a:tc>
                  <a:txBody>
                    <a:bodyPr/>
                    <a:lstStyle/>
                    <a:p>
                      <a:r>
                        <a:rPr lang="en-US" dirty="0"/>
                        <a:t>≥ 90%</a:t>
                      </a:r>
                    </a:p>
                  </a:txBody>
                  <a:tcPr/>
                </a:tc>
                <a:tc>
                  <a:txBody>
                    <a:bodyPr/>
                    <a:lstStyle/>
                    <a:p>
                      <a:r>
                        <a:rPr lang="en-US" dirty="0"/>
                        <a:t>85%-89%</a:t>
                      </a:r>
                    </a:p>
                  </a:txBody>
                  <a:tcPr/>
                </a:tc>
                <a:tc>
                  <a:txBody>
                    <a:bodyPr/>
                    <a:lstStyle/>
                    <a:p>
                      <a:r>
                        <a:rPr lang="en-US" dirty="0"/>
                        <a:t>80%-84%</a:t>
                      </a:r>
                    </a:p>
                  </a:txBody>
                  <a:tcPr/>
                </a:tc>
                <a:tc>
                  <a:txBody>
                    <a:bodyPr/>
                    <a:lstStyle/>
                    <a:p>
                      <a:r>
                        <a:rPr lang="en-US" dirty="0"/>
                        <a:t>≥79%</a:t>
                      </a:r>
                    </a:p>
                  </a:txBody>
                  <a:tcPr/>
                </a:tc>
                <a:extLst>
                  <a:ext uri="{0D108BD9-81ED-4DB2-BD59-A6C34878D82A}">
                    <a16:rowId xmlns:a16="http://schemas.microsoft.com/office/drawing/2014/main" val="10002"/>
                  </a:ext>
                </a:extLst>
              </a:tr>
            </a:tbl>
          </a:graphicData>
        </a:graphic>
      </p:graphicFrame>
      <p:pic>
        <p:nvPicPr>
          <p:cNvPr id="6" name="Picture 5" descr="cid:image003.jpg@01CE517C.22AA1710"/>
          <p:cNvPicPr/>
          <p:nvPr/>
        </p:nvPicPr>
        <p:blipFill>
          <a:blip r:embed="rId3" r:link="rId4" cstate="print"/>
          <a:srcRect l="22619" t="59503" r="47619" b="9982"/>
          <a:stretch>
            <a:fillRect/>
          </a:stretch>
        </p:blipFill>
        <p:spPr bwMode="auto">
          <a:xfrm>
            <a:off x="6183312" y="1722437"/>
            <a:ext cx="2667000" cy="2209800"/>
          </a:xfrm>
          <a:prstGeom prst="rect">
            <a:avLst/>
          </a:prstGeom>
          <a:ln w="88900" cap="sq" cmpd="thickThin">
            <a:solidFill>
              <a:srgbClr val="000000"/>
            </a:solidFill>
            <a:prstDash val="solid"/>
            <a:miter lim="800000"/>
          </a:ln>
          <a:effectLst>
            <a:innerShdw blurRad="76200">
              <a:srgbClr val="000000"/>
            </a:innerShdw>
          </a:effectLst>
        </p:spPr>
      </p:pic>
      <p:sp>
        <p:nvSpPr>
          <p:cNvPr id="9" name="TextBox 8"/>
          <p:cNvSpPr txBox="1"/>
          <p:nvPr/>
        </p:nvSpPr>
        <p:spPr>
          <a:xfrm>
            <a:off x="6411912" y="4084637"/>
            <a:ext cx="2444900" cy="400110"/>
          </a:xfrm>
          <a:prstGeom prst="rect">
            <a:avLst/>
          </a:prstGeom>
          <a:noFill/>
        </p:spPr>
        <p:txBody>
          <a:bodyPr wrap="none" rtlCol="0">
            <a:spAutoFit/>
          </a:bodyPr>
          <a:lstStyle/>
          <a:p>
            <a:r>
              <a:rPr lang="en-US" sz="1000" dirty="0"/>
              <a:t>Obstructive apnea event </a:t>
            </a:r>
          </a:p>
          <a:p>
            <a:r>
              <a:rPr lang="en-US" sz="1000" dirty="0"/>
              <a:t>(enlarged from PSG strip on previous slide)</a:t>
            </a:r>
          </a:p>
        </p:txBody>
      </p:sp>
    </p:spTree>
    <p:extLst>
      <p:ext uri="{BB962C8B-B14F-4D97-AF65-F5344CB8AC3E}">
        <p14:creationId xmlns:p14="http://schemas.microsoft.com/office/powerpoint/2010/main" val="925375253"/>
      </p:ext>
    </p:extLst>
  </p:cSld>
  <p:clrMapOvr>
    <a:masterClrMapping/>
  </p:clrMapOvr>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Practical Indication for</a:t>
            </a:r>
            <a:br>
              <a:rPr lang="en-US" sz="4000" dirty="0"/>
            </a:br>
            <a:r>
              <a:rPr lang="en-US" dirty="0" err="1"/>
              <a:t>Adenotonsillectomy</a:t>
            </a:r>
            <a:endParaRPr lang="en-US" baseline="30000" dirty="0"/>
          </a:p>
        </p:txBody>
      </p:sp>
      <p:sp>
        <p:nvSpPr>
          <p:cNvPr id="3" name="Content Placeholder 2"/>
          <p:cNvSpPr>
            <a:spLocks noGrp="1"/>
          </p:cNvSpPr>
          <p:nvPr>
            <p:ph idx="1"/>
          </p:nvPr>
        </p:nvSpPr>
        <p:spPr>
          <a:xfrm>
            <a:off x="696912" y="2636837"/>
            <a:ext cx="8694539" cy="4191000"/>
          </a:xfrm>
        </p:spPr>
        <p:txBody>
          <a:bodyPr/>
          <a:lstStyle/>
          <a:p>
            <a:pPr marL="90715" indent="0">
              <a:buNone/>
            </a:pPr>
            <a:r>
              <a:rPr lang="en-US" sz="3600" u="sng" dirty="0"/>
              <a:t>3 strikes rule if child is otherwise healthy</a:t>
            </a:r>
            <a:r>
              <a:rPr lang="en-US" sz="3600" dirty="0"/>
              <a:t>*</a:t>
            </a:r>
            <a:r>
              <a:rPr lang="en-US" sz="3600" u="sng" dirty="0"/>
              <a:t> </a:t>
            </a:r>
          </a:p>
          <a:p>
            <a:pPr lvl="1"/>
            <a:r>
              <a:rPr lang="en-US" sz="3200" dirty="0"/>
              <a:t>Night time symptoms</a:t>
            </a:r>
          </a:p>
          <a:p>
            <a:pPr lvl="1"/>
            <a:r>
              <a:rPr lang="en-US" sz="3200" dirty="0"/>
              <a:t>Daytime symptoms</a:t>
            </a:r>
          </a:p>
          <a:p>
            <a:pPr lvl="1"/>
            <a:r>
              <a:rPr lang="en-US" sz="3200" dirty="0" err="1"/>
              <a:t>Adenotonsillar</a:t>
            </a:r>
            <a:r>
              <a:rPr lang="en-US" sz="3200" dirty="0"/>
              <a:t> hypertrophy</a:t>
            </a:r>
          </a:p>
          <a:p>
            <a:pPr marL="503971" lvl="1" indent="0">
              <a:buNone/>
            </a:pPr>
            <a:endParaRPr lang="en-US" sz="2000" dirty="0"/>
          </a:p>
          <a:p>
            <a:pPr marL="503971" lvl="1" indent="0">
              <a:buNone/>
            </a:pPr>
            <a:endParaRPr lang="en-US" sz="2000" dirty="0"/>
          </a:p>
          <a:p>
            <a:pPr marL="503971" lvl="1" indent="0">
              <a:buNone/>
            </a:pPr>
            <a:endParaRPr lang="en-US" sz="2000" dirty="0"/>
          </a:p>
          <a:p>
            <a:pPr marL="503971" lvl="1" indent="0">
              <a:buNone/>
            </a:pPr>
            <a:endParaRPr lang="en-US" sz="2000" dirty="0"/>
          </a:p>
          <a:p>
            <a:pPr marL="503971" lvl="1" indent="0">
              <a:buNone/>
            </a:pPr>
            <a:r>
              <a:rPr lang="en-US" sz="2000" dirty="0"/>
              <a:t>* P.S. Roland (principle author of reference #9), personal communication</a:t>
            </a:r>
          </a:p>
          <a:p>
            <a:endParaRPr lang="en-US" dirty="0"/>
          </a:p>
        </p:txBody>
      </p:sp>
    </p:spTree>
    <p:extLst>
      <p:ext uri="{BB962C8B-B14F-4D97-AF65-F5344CB8AC3E}">
        <p14:creationId xmlns:p14="http://schemas.microsoft.com/office/powerpoint/2010/main" val="38013230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a:t>What should we do preoperatively-1?</a:t>
            </a:r>
          </a:p>
        </p:txBody>
      </p:sp>
      <p:sp>
        <p:nvSpPr>
          <p:cNvPr id="3" name="Content Placeholder 2"/>
          <p:cNvSpPr>
            <a:spLocks noGrp="1"/>
          </p:cNvSpPr>
          <p:nvPr>
            <p:ph idx="1"/>
          </p:nvPr>
        </p:nvSpPr>
        <p:spPr>
          <a:xfrm>
            <a:off x="618777" y="1863671"/>
            <a:ext cx="8843069" cy="5196424"/>
          </a:xfrm>
        </p:spPr>
        <p:txBody>
          <a:bodyPr>
            <a:normAutofit fontScale="92500" lnSpcReduction="10000"/>
          </a:bodyPr>
          <a:lstStyle/>
          <a:p>
            <a:pPr lvl="0"/>
            <a:r>
              <a:rPr lang="en-US" sz="2400" dirty="0"/>
              <a:t>Identify patients at high risk for postoperative complications</a:t>
            </a:r>
            <a:r>
              <a:rPr lang="en-US" sz="2400" baseline="30000" dirty="0"/>
              <a:t>5,16</a:t>
            </a:r>
            <a:endParaRPr lang="en-US" sz="2400" dirty="0"/>
          </a:p>
          <a:p>
            <a:pPr lvl="1"/>
            <a:r>
              <a:rPr lang="en-US" sz="2200" dirty="0"/>
              <a:t>Severe OSA  (PSG proven or suspected) – important determinant of post op respiratory complications</a:t>
            </a:r>
            <a:r>
              <a:rPr lang="en-US" sz="2200" baseline="30000" dirty="0"/>
              <a:t>5</a:t>
            </a:r>
          </a:p>
          <a:p>
            <a:pPr lvl="1"/>
            <a:r>
              <a:rPr lang="en-US" sz="2200" dirty="0"/>
              <a:t>Age &lt; 3 years</a:t>
            </a:r>
          </a:p>
          <a:p>
            <a:pPr lvl="1"/>
            <a:r>
              <a:rPr lang="en-US" sz="2200" dirty="0" err="1"/>
              <a:t>Cor</a:t>
            </a:r>
            <a:r>
              <a:rPr lang="en-US" sz="2200" dirty="0"/>
              <a:t> pulmonale</a:t>
            </a:r>
            <a:r>
              <a:rPr lang="en-US" sz="2200" baseline="30000" dirty="0"/>
              <a:t>18</a:t>
            </a:r>
            <a:r>
              <a:rPr lang="en-US" sz="2200" dirty="0"/>
              <a:t> or systemic hypertension (consider pre-op ECHO</a:t>
            </a:r>
            <a:r>
              <a:rPr lang="en-US" sz="2200" baseline="30000" dirty="0"/>
              <a:t>12</a:t>
            </a:r>
            <a:r>
              <a:rPr lang="en-US" sz="2200" dirty="0"/>
              <a:t>)</a:t>
            </a:r>
          </a:p>
          <a:p>
            <a:pPr lvl="1"/>
            <a:r>
              <a:rPr lang="en-US" sz="2200" dirty="0"/>
              <a:t>Hematological disorder, e.g.. sickle cell  or von </a:t>
            </a:r>
            <a:r>
              <a:rPr lang="en-US" sz="2200" dirty="0" err="1"/>
              <a:t>Willebrand</a:t>
            </a:r>
            <a:r>
              <a:rPr lang="en-US" sz="2200" dirty="0"/>
              <a:t> disease</a:t>
            </a:r>
          </a:p>
          <a:p>
            <a:pPr lvl="1"/>
            <a:r>
              <a:rPr lang="en-US" sz="2200" dirty="0"/>
              <a:t>Prematurity (especially with respiratory disease)</a:t>
            </a:r>
          </a:p>
          <a:p>
            <a:pPr lvl="1"/>
            <a:r>
              <a:rPr lang="en-US" sz="2200" dirty="0"/>
              <a:t>Failure to thrive</a:t>
            </a:r>
          </a:p>
          <a:p>
            <a:pPr marL="503971" lvl="1" indent="0">
              <a:buNone/>
            </a:pPr>
            <a:endParaRPr lang="en-US" sz="2100" dirty="0"/>
          </a:p>
          <a:p>
            <a:pPr marL="503971" lvl="1" indent="0">
              <a:buNone/>
            </a:pPr>
            <a:r>
              <a:rPr lang="en-US" sz="2400" u="sng" dirty="0"/>
              <a:t>As well as conditions previously mentioned in which OSA should be suspected</a:t>
            </a:r>
          </a:p>
          <a:p>
            <a:pPr lvl="1"/>
            <a:r>
              <a:rPr lang="en-US" sz="2200" dirty="0"/>
              <a:t>Morbid obesity</a:t>
            </a:r>
          </a:p>
          <a:p>
            <a:pPr lvl="1"/>
            <a:r>
              <a:rPr lang="en-US" sz="2200" dirty="0"/>
              <a:t>Trisomy 21</a:t>
            </a:r>
            <a:r>
              <a:rPr lang="en-US" sz="2200" baseline="30000" dirty="0"/>
              <a:t>14</a:t>
            </a:r>
            <a:r>
              <a:rPr lang="en-US" sz="2200" dirty="0"/>
              <a:t> or other chromosomal abnormality</a:t>
            </a:r>
          </a:p>
          <a:p>
            <a:pPr lvl="1"/>
            <a:r>
              <a:rPr lang="en-US" sz="2200" dirty="0"/>
              <a:t>Neuromuscular disorder or </a:t>
            </a:r>
            <a:r>
              <a:rPr lang="en-US" sz="2200" dirty="0" err="1"/>
              <a:t>hypotonia</a:t>
            </a:r>
            <a:endParaRPr lang="en-US" sz="2200" dirty="0"/>
          </a:p>
          <a:p>
            <a:pPr lvl="1"/>
            <a:r>
              <a:rPr lang="en-US" sz="2200" dirty="0"/>
              <a:t>Asthma – moderate to severe</a:t>
            </a:r>
          </a:p>
          <a:p>
            <a:pPr lvl="1"/>
            <a:r>
              <a:rPr lang="en-US" sz="2200" dirty="0"/>
              <a:t>Craniofacial disorder</a:t>
            </a:r>
          </a:p>
          <a:p>
            <a:pPr lvl="1"/>
            <a:endParaRPr lang="en-US" sz="1800" dirty="0"/>
          </a:p>
        </p:txBody>
      </p:sp>
    </p:spTree>
    <p:extLst>
      <p:ext uri="{BB962C8B-B14F-4D97-AF65-F5344CB8AC3E}">
        <p14:creationId xmlns:p14="http://schemas.microsoft.com/office/powerpoint/2010/main" val="411503807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a:t>What should we do preoperatively-2?</a:t>
            </a:r>
          </a:p>
        </p:txBody>
      </p:sp>
      <p:sp>
        <p:nvSpPr>
          <p:cNvPr id="3" name="Content Placeholder 2"/>
          <p:cNvSpPr>
            <a:spLocks noGrp="1"/>
          </p:cNvSpPr>
          <p:nvPr>
            <p:ph idx="1"/>
          </p:nvPr>
        </p:nvSpPr>
        <p:spPr>
          <a:xfrm>
            <a:off x="693043" y="2012413"/>
            <a:ext cx="8694539" cy="5044023"/>
          </a:xfrm>
        </p:spPr>
        <p:txBody>
          <a:bodyPr>
            <a:normAutofit/>
          </a:bodyPr>
          <a:lstStyle/>
          <a:p>
            <a:pPr lvl="0"/>
            <a:r>
              <a:rPr lang="en-US" sz="2400" dirty="0"/>
              <a:t>Determine disposition</a:t>
            </a:r>
          </a:p>
          <a:p>
            <a:pPr lvl="1"/>
            <a:r>
              <a:rPr lang="en-US" sz="2400" dirty="0"/>
              <a:t>ICU </a:t>
            </a:r>
            <a:r>
              <a:rPr lang="en-US" sz="2400" i="1" dirty="0"/>
              <a:t>vs. </a:t>
            </a:r>
            <a:r>
              <a:rPr lang="en-US" sz="2400" dirty="0"/>
              <a:t>ward </a:t>
            </a:r>
            <a:r>
              <a:rPr lang="en-US" sz="2400" i="1" dirty="0"/>
              <a:t>vs. </a:t>
            </a:r>
            <a:r>
              <a:rPr lang="en-US" sz="2400" dirty="0"/>
              <a:t>home : no good guidelines, institution specific</a:t>
            </a:r>
            <a:r>
              <a:rPr lang="en-US" sz="2400" baseline="30000" dirty="0"/>
              <a:t>19</a:t>
            </a:r>
          </a:p>
          <a:p>
            <a:pPr lvl="1"/>
            <a:r>
              <a:rPr lang="en-US" sz="2400" dirty="0"/>
              <a:t>But… there is general agreement that post-op admission </a:t>
            </a:r>
            <a:r>
              <a:rPr lang="en-US" sz="2400" b="1" dirty="0"/>
              <a:t>with monitoring </a:t>
            </a:r>
            <a:r>
              <a:rPr lang="en-US" sz="2400" dirty="0"/>
              <a:t>is indicated for high risk patients</a:t>
            </a:r>
            <a:r>
              <a:rPr lang="en-US" sz="2400" baseline="30000" dirty="0"/>
              <a:t>5-8,11-13</a:t>
            </a:r>
            <a:endParaRPr lang="en-US" sz="2400" dirty="0"/>
          </a:p>
          <a:p>
            <a:pPr lvl="1"/>
            <a:endParaRPr lang="en-US" sz="1800" dirty="0"/>
          </a:p>
        </p:txBody>
      </p:sp>
    </p:spTree>
    <p:extLst>
      <p:ext uri="{BB962C8B-B14F-4D97-AF65-F5344CB8AC3E}">
        <p14:creationId xmlns:p14="http://schemas.microsoft.com/office/powerpoint/2010/main" val="5002553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Watch the surgeon!</a:t>
            </a:r>
          </a:p>
        </p:txBody>
      </p:sp>
      <p:sp>
        <p:nvSpPr>
          <p:cNvPr id="3" name="Content Placeholder 2"/>
          <p:cNvSpPr>
            <a:spLocks noGrp="1"/>
          </p:cNvSpPr>
          <p:nvPr>
            <p:ph idx="1"/>
          </p:nvPr>
        </p:nvSpPr>
        <p:spPr>
          <a:xfrm>
            <a:off x="693042" y="2023131"/>
            <a:ext cx="8694539" cy="4796544"/>
          </a:xfrm>
        </p:spPr>
        <p:txBody>
          <a:bodyPr>
            <a:normAutofit/>
          </a:bodyPr>
          <a:lstStyle/>
          <a:p>
            <a:pPr lvl="0"/>
            <a:r>
              <a:rPr lang="en-US" sz="2800" dirty="0"/>
              <a:t>Neck extension</a:t>
            </a:r>
          </a:p>
          <a:p>
            <a:pPr lvl="1" hangingPunct="0"/>
            <a:r>
              <a:rPr lang="en-US" sz="2400" dirty="0"/>
              <a:t>Possibly unstable C-spine in patient populations often presenting for T&amp;A: screen with lateral neck x-ray</a:t>
            </a:r>
          </a:p>
          <a:p>
            <a:pPr lvl="2" hangingPunct="0"/>
            <a:r>
              <a:rPr lang="en-US" sz="1900" dirty="0"/>
              <a:t>Trisomy 21</a:t>
            </a:r>
            <a:r>
              <a:rPr lang="en-US" sz="1900" baseline="30000" dirty="0"/>
              <a:t>21</a:t>
            </a:r>
          </a:p>
          <a:p>
            <a:pPr lvl="2" hangingPunct="0"/>
            <a:r>
              <a:rPr lang="en-US" sz="1900" dirty="0"/>
              <a:t>Glycogen storage diseases</a:t>
            </a:r>
          </a:p>
          <a:p>
            <a:pPr lvl="2" hangingPunct="0"/>
            <a:r>
              <a:rPr lang="en-US" sz="1900" dirty="0" err="1"/>
              <a:t>Achondroplasia</a:t>
            </a:r>
            <a:endParaRPr lang="en-US" sz="1900" dirty="0"/>
          </a:p>
          <a:p>
            <a:pPr lvl="1" hangingPunct="0"/>
            <a:r>
              <a:rPr lang="en-US" sz="2400" dirty="0"/>
              <a:t>Changes the ETT tip position relative to the carina</a:t>
            </a:r>
            <a:r>
              <a:rPr lang="en-US" sz="2400" baseline="30000" dirty="0"/>
              <a:t>20</a:t>
            </a:r>
            <a:r>
              <a:rPr lang="en-US" sz="2400" dirty="0"/>
              <a:t> and can cause accidental extubation</a:t>
            </a:r>
          </a:p>
          <a:p>
            <a:r>
              <a:rPr lang="en-US" sz="2800" dirty="0"/>
              <a:t>Placing a mouth gag</a:t>
            </a:r>
          </a:p>
          <a:p>
            <a:pPr lvl="1" hangingPunct="0"/>
            <a:r>
              <a:rPr lang="en-US" sz="2360" dirty="0"/>
              <a:t>TMJ problems</a:t>
            </a:r>
          </a:p>
          <a:p>
            <a:pPr lvl="1"/>
            <a:r>
              <a:rPr lang="en-US" sz="2360" dirty="0"/>
              <a:t>Mouth gag may compress the ETT</a:t>
            </a:r>
          </a:p>
        </p:txBody>
      </p:sp>
      <p:sp>
        <p:nvSpPr>
          <p:cNvPr id="4" name="TextBox 3"/>
          <p:cNvSpPr txBox="1"/>
          <p:nvPr/>
        </p:nvSpPr>
        <p:spPr>
          <a:xfrm>
            <a:off x="771176" y="6782585"/>
            <a:ext cx="8538270" cy="584775"/>
          </a:xfrm>
          <a:prstGeom prst="rect">
            <a:avLst/>
          </a:prstGeom>
          <a:noFill/>
        </p:spPr>
        <p:txBody>
          <a:bodyPr wrap="square" rtlCol="0">
            <a:spAutoFit/>
          </a:bodyPr>
          <a:lstStyle/>
          <a:p>
            <a:pPr hangingPunct="0"/>
            <a:r>
              <a:rPr lang="en-US" sz="3200" dirty="0"/>
              <a:t>They may injure the patient or disturb the airway!</a:t>
            </a:r>
          </a:p>
        </p:txBody>
      </p:sp>
    </p:spTree>
    <p:extLst>
      <p:ext uri="{BB962C8B-B14F-4D97-AF65-F5344CB8AC3E}">
        <p14:creationId xmlns:p14="http://schemas.microsoft.com/office/powerpoint/2010/main" val="168730451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4507" y="419981"/>
            <a:ext cx="9071610" cy="1259946"/>
          </a:xfrm>
        </p:spPr>
        <p:txBody>
          <a:bodyPr/>
          <a:lstStyle/>
          <a:p>
            <a:r>
              <a:rPr lang="en-US" dirty="0"/>
              <a:t>Objectives</a:t>
            </a:r>
          </a:p>
        </p:txBody>
      </p:sp>
      <p:sp>
        <p:nvSpPr>
          <p:cNvPr id="3" name="Content Placeholder 2"/>
          <p:cNvSpPr>
            <a:spLocks noGrp="1"/>
          </p:cNvSpPr>
          <p:nvPr>
            <p:ph idx="1"/>
          </p:nvPr>
        </p:nvSpPr>
        <p:spPr/>
        <p:txBody>
          <a:bodyPr>
            <a:normAutofit fontScale="92500" lnSpcReduction="10000"/>
          </a:bodyPr>
          <a:lstStyle/>
          <a:p>
            <a:pPr lvl="0">
              <a:buNone/>
            </a:pPr>
            <a:r>
              <a:rPr lang="en-US" sz="2800" u="sng" dirty="0"/>
              <a:t>Providers will be able to</a:t>
            </a:r>
            <a:r>
              <a:rPr lang="en-US" sz="2800" dirty="0"/>
              <a:t>:</a:t>
            </a:r>
          </a:p>
          <a:p>
            <a:r>
              <a:rPr lang="en-US" sz="2800" dirty="0"/>
              <a:t>List the indications for </a:t>
            </a:r>
            <a:r>
              <a:rPr lang="en-US" sz="2800" dirty="0" err="1"/>
              <a:t>adenotonsillectomy</a:t>
            </a:r>
            <a:r>
              <a:rPr lang="en-US" sz="2800" dirty="0"/>
              <a:t> (AT) in children</a:t>
            </a:r>
          </a:p>
          <a:p>
            <a:pPr lvl="0"/>
            <a:r>
              <a:rPr lang="en-US" sz="2800" dirty="0"/>
              <a:t>Explain the significance of pediatric obstructive sleep apnea syndrome (OSAS)</a:t>
            </a:r>
          </a:p>
          <a:p>
            <a:r>
              <a:rPr lang="en-US" sz="2800" dirty="0"/>
              <a:t>Stratify patients presenting for elective AT according to their risks for postoperative complications </a:t>
            </a:r>
          </a:p>
          <a:p>
            <a:pPr lvl="1"/>
            <a:r>
              <a:rPr lang="en-US" sz="2400" dirty="0">
                <a:solidFill>
                  <a:srgbClr val="000000"/>
                </a:solidFill>
                <a:cs typeface="Mangal" pitchFamily="2"/>
              </a:rPr>
              <a:t>Decide on postoperative disposition and monitoring</a:t>
            </a:r>
            <a:endParaRPr lang="en-US" sz="3200" dirty="0">
              <a:solidFill>
                <a:srgbClr val="000000"/>
              </a:solidFill>
              <a:cs typeface="Mangal" pitchFamily="2"/>
            </a:endParaRPr>
          </a:p>
          <a:p>
            <a:r>
              <a:rPr lang="en-US" sz="2800" dirty="0"/>
              <a:t>Describe anesthetic techniques for AT</a:t>
            </a:r>
          </a:p>
          <a:p>
            <a:r>
              <a:rPr lang="en-US" sz="2800" dirty="0"/>
              <a:t>Outline surgical techniques for AT</a:t>
            </a:r>
          </a:p>
          <a:p>
            <a:pPr lvl="0"/>
            <a:r>
              <a:rPr lang="en-US" sz="2800" dirty="0"/>
              <a:t>Discuss the most common intra- and postoperative complications of AT</a:t>
            </a:r>
          </a:p>
          <a:p>
            <a:pPr lvl="1"/>
            <a:r>
              <a:rPr lang="en-US" sz="2400" dirty="0"/>
              <a:t>Develop strategies for their prevention, monitoring and treatment</a:t>
            </a:r>
          </a:p>
          <a:p>
            <a:endParaRPr lang="en-US" dirty="0"/>
          </a:p>
        </p:txBody>
      </p:sp>
      <p:sp>
        <p:nvSpPr>
          <p:cNvPr id="5" name="Rectangle 4"/>
          <p:cNvSpPr/>
          <p:nvPr/>
        </p:nvSpPr>
        <p:spPr>
          <a:xfrm>
            <a:off x="529" y="2"/>
            <a:ext cx="10079567" cy="1297034"/>
          </a:xfrm>
          <a:custGeom>
            <a:avLst/>
            <a:gdLst>
              <a:gd name="connsiteX0" fmla="*/ 0 w 9144000"/>
              <a:gd name="connsiteY0" fmla="*/ 0 h 381000"/>
              <a:gd name="connsiteX1" fmla="*/ 9144000 w 9144000"/>
              <a:gd name="connsiteY1" fmla="*/ 0 h 381000"/>
              <a:gd name="connsiteX2" fmla="*/ 9144000 w 9144000"/>
              <a:gd name="connsiteY2" fmla="*/ 381000 h 381000"/>
              <a:gd name="connsiteX3" fmla="*/ 0 w 9144000"/>
              <a:gd name="connsiteY3" fmla="*/ 381000 h 381000"/>
              <a:gd name="connsiteX4" fmla="*/ 0 w 9144000"/>
              <a:gd name="connsiteY4" fmla="*/ 0 h 381000"/>
              <a:gd name="connsiteX0" fmla="*/ 0 w 9144000"/>
              <a:gd name="connsiteY0" fmla="*/ 0 h 414866"/>
              <a:gd name="connsiteX1" fmla="*/ 9144000 w 9144000"/>
              <a:gd name="connsiteY1" fmla="*/ 0 h 414866"/>
              <a:gd name="connsiteX2" fmla="*/ 9144000 w 9144000"/>
              <a:gd name="connsiteY2" fmla="*/ 381000 h 414866"/>
              <a:gd name="connsiteX3" fmla="*/ 0 w 9144000"/>
              <a:gd name="connsiteY3" fmla="*/ 381000 h 414866"/>
              <a:gd name="connsiteX4" fmla="*/ 0 w 9144000"/>
              <a:gd name="connsiteY4" fmla="*/ 0 h 414866"/>
              <a:gd name="connsiteX0" fmla="*/ 0 w 9144000"/>
              <a:gd name="connsiteY0" fmla="*/ 0 h 424543"/>
              <a:gd name="connsiteX1" fmla="*/ 9144000 w 9144000"/>
              <a:gd name="connsiteY1" fmla="*/ 0 h 424543"/>
              <a:gd name="connsiteX2" fmla="*/ 9144000 w 9144000"/>
              <a:gd name="connsiteY2" fmla="*/ 381000 h 424543"/>
              <a:gd name="connsiteX3" fmla="*/ 0 w 9144000"/>
              <a:gd name="connsiteY3" fmla="*/ 381000 h 424543"/>
              <a:gd name="connsiteX4" fmla="*/ 0 w 9144000"/>
              <a:gd name="connsiteY4" fmla="*/ 0 h 424543"/>
              <a:gd name="connsiteX0" fmla="*/ 0 w 9203376"/>
              <a:gd name="connsiteY0" fmla="*/ 0 h 580162"/>
              <a:gd name="connsiteX1" fmla="*/ 9144000 w 9203376"/>
              <a:gd name="connsiteY1" fmla="*/ 0 h 580162"/>
              <a:gd name="connsiteX2" fmla="*/ 9203376 w 9203376"/>
              <a:gd name="connsiteY2" fmla="*/ 559130 h 580162"/>
              <a:gd name="connsiteX3" fmla="*/ 0 w 9203376"/>
              <a:gd name="connsiteY3" fmla="*/ 381000 h 580162"/>
              <a:gd name="connsiteX4" fmla="*/ 0 w 9203376"/>
              <a:gd name="connsiteY4" fmla="*/ 0 h 580162"/>
              <a:gd name="connsiteX0" fmla="*/ 0 w 9203376"/>
              <a:gd name="connsiteY0" fmla="*/ 0 h 559130"/>
              <a:gd name="connsiteX1" fmla="*/ 9144000 w 9203376"/>
              <a:gd name="connsiteY1" fmla="*/ 0 h 559130"/>
              <a:gd name="connsiteX2" fmla="*/ 9203376 w 9203376"/>
              <a:gd name="connsiteY2" fmla="*/ 559130 h 559130"/>
              <a:gd name="connsiteX3" fmla="*/ 0 w 9203376"/>
              <a:gd name="connsiteY3" fmla="*/ 381000 h 559130"/>
              <a:gd name="connsiteX4" fmla="*/ 0 w 9203376"/>
              <a:gd name="connsiteY4" fmla="*/ 0 h 559130"/>
              <a:gd name="connsiteX0" fmla="*/ 0 w 9144000"/>
              <a:gd name="connsiteY0" fmla="*/ 0 h 677883"/>
              <a:gd name="connsiteX1" fmla="*/ 9144000 w 9144000"/>
              <a:gd name="connsiteY1" fmla="*/ 0 h 677883"/>
              <a:gd name="connsiteX2" fmla="*/ 9143999 w 9144000"/>
              <a:gd name="connsiteY2" fmla="*/ 677883 h 677883"/>
              <a:gd name="connsiteX3" fmla="*/ 0 w 9144000"/>
              <a:gd name="connsiteY3" fmla="*/ 381000 h 677883"/>
              <a:gd name="connsiteX4" fmla="*/ 0 w 9144000"/>
              <a:gd name="connsiteY4" fmla="*/ 0 h 677883"/>
              <a:gd name="connsiteX0" fmla="*/ 0 w 9144000"/>
              <a:gd name="connsiteY0" fmla="*/ 0 h 677883"/>
              <a:gd name="connsiteX1" fmla="*/ 9144000 w 9144000"/>
              <a:gd name="connsiteY1" fmla="*/ 0 h 677883"/>
              <a:gd name="connsiteX2" fmla="*/ 9143999 w 9144000"/>
              <a:gd name="connsiteY2" fmla="*/ 677883 h 677883"/>
              <a:gd name="connsiteX3" fmla="*/ 0 w 9144000"/>
              <a:gd name="connsiteY3" fmla="*/ 381000 h 677883"/>
              <a:gd name="connsiteX4" fmla="*/ 0 w 9144000"/>
              <a:gd name="connsiteY4" fmla="*/ 0 h 677883"/>
              <a:gd name="connsiteX0" fmla="*/ 0 w 9167750"/>
              <a:gd name="connsiteY0" fmla="*/ 0 h 1141020"/>
              <a:gd name="connsiteX1" fmla="*/ 9144000 w 9167750"/>
              <a:gd name="connsiteY1" fmla="*/ 0 h 1141020"/>
              <a:gd name="connsiteX2" fmla="*/ 9167750 w 9167750"/>
              <a:gd name="connsiteY2" fmla="*/ 1141020 h 1141020"/>
              <a:gd name="connsiteX3" fmla="*/ 0 w 9167750"/>
              <a:gd name="connsiteY3" fmla="*/ 381000 h 1141020"/>
              <a:gd name="connsiteX4" fmla="*/ 0 w 9167750"/>
              <a:gd name="connsiteY4" fmla="*/ 0 h 1141020"/>
              <a:gd name="connsiteX0" fmla="*/ 0 w 9167750"/>
              <a:gd name="connsiteY0" fmla="*/ 0 h 1141020"/>
              <a:gd name="connsiteX1" fmla="*/ 9144000 w 9167750"/>
              <a:gd name="connsiteY1" fmla="*/ 0 h 1141020"/>
              <a:gd name="connsiteX2" fmla="*/ 9167750 w 9167750"/>
              <a:gd name="connsiteY2" fmla="*/ 1141020 h 1141020"/>
              <a:gd name="connsiteX3" fmla="*/ 0 w 9167750"/>
              <a:gd name="connsiteY3" fmla="*/ 381000 h 1141020"/>
              <a:gd name="connsiteX4" fmla="*/ 0 w 9167750"/>
              <a:gd name="connsiteY4" fmla="*/ 0 h 1141020"/>
              <a:gd name="connsiteX0" fmla="*/ 0 w 9167750"/>
              <a:gd name="connsiteY0" fmla="*/ 0 h 1141020"/>
              <a:gd name="connsiteX1" fmla="*/ 9144000 w 9167750"/>
              <a:gd name="connsiteY1" fmla="*/ 0 h 1141020"/>
              <a:gd name="connsiteX2" fmla="*/ 9167750 w 9167750"/>
              <a:gd name="connsiteY2" fmla="*/ 1141020 h 1141020"/>
              <a:gd name="connsiteX3" fmla="*/ 23750 w 9167750"/>
              <a:gd name="connsiteY3" fmla="*/ 95993 h 1141020"/>
              <a:gd name="connsiteX4" fmla="*/ 0 w 9167750"/>
              <a:gd name="connsiteY4" fmla="*/ 0 h 1141020"/>
              <a:gd name="connsiteX0" fmla="*/ 0 w 9144000"/>
              <a:gd name="connsiteY0" fmla="*/ 0 h 1176646"/>
              <a:gd name="connsiteX1" fmla="*/ 9144000 w 9144000"/>
              <a:gd name="connsiteY1" fmla="*/ 0 h 1176646"/>
              <a:gd name="connsiteX2" fmla="*/ 9132124 w 9144000"/>
              <a:gd name="connsiteY2" fmla="*/ 1176646 h 1176646"/>
              <a:gd name="connsiteX3" fmla="*/ 23750 w 9144000"/>
              <a:gd name="connsiteY3" fmla="*/ 95993 h 1176646"/>
              <a:gd name="connsiteX4" fmla="*/ 0 w 9144000"/>
              <a:gd name="connsiteY4" fmla="*/ 0 h 117664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6646">
                <a:moveTo>
                  <a:pt x="0" y="0"/>
                </a:moveTo>
                <a:lnTo>
                  <a:pt x="9144000" y="0"/>
                </a:lnTo>
                <a:cubicBezTo>
                  <a:pt x="9144000" y="127000"/>
                  <a:pt x="9132124" y="1049646"/>
                  <a:pt x="9132124" y="1176646"/>
                </a:cubicBezTo>
                <a:cubicBezTo>
                  <a:pt x="9123217" y="3957"/>
                  <a:pt x="3071750" y="95993"/>
                  <a:pt x="23750" y="95993"/>
                </a:cubicBezTo>
                <a:lnTo>
                  <a:pt x="0" y="0"/>
                </a:lnTo>
                <a:close/>
              </a:path>
            </a:pathLst>
          </a:cu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1007943"/>
            <a:endParaRPr lang="en-US" sz="1984">
              <a:solidFill>
                <a:prstClr val="white"/>
              </a:solidFill>
              <a:latin typeface="Calibri" panose="020F0502020204030204"/>
            </a:endParaRPr>
          </a:p>
        </p:txBody>
      </p:sp>
      <p:pic>
        <p:nvPicPr>
          <p:cNvPr id="7" name="Picture 2" descr="http://images.clipartpanda.com/world-clipart-png-globe-hi.png"/>
          <p:cNvPicPr>
            <a:picLocks noChangeAspect="1" noChangeArrowheads="1"/>
          </p:cNvPicPr>
          <p:nvPr/>
        </p:nvPicPr>
        <p:blipFill>
          <a:blip r:embed="rId3" cstate="print">
            <a:duotone>
              <a:prstClr val="black"/>
              <a:schemeClr val="accent1">
                <a:tint val="45000"/>
                <a:satMod val="400000"/>
              </a:schemeClr>
            </a:duotone>
            <a:extLst>
              <a:ext uri="{28A0092B-C50C-407E-A947-70E740481C1C}">
                <a14:useLocalDpi xmlns:a14="http://schemas.microsoft.com/office/drawing/2010/main" val="0"/>
              </a:ext>
            </a:extLst>
          </a:blip>
          <a:srcRect/>
          <a:stretch>
            <a:fillRect/>
          </a:stretch>
        </p:blipFill>
        <p:spPr bwMode="auto">
          <a:xfrm>
            <a:off x="8400168" y="164615"/>
            <a:ext cx="1359759" cy="135069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1313996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a:t>Know what operation they are doing</a:t>
            </a:r>
          </a:p>
        </p:txBody>
      </p:sp>
      <p:sp>
        <p:nvSpPr>
          <p:cNvPr id="3" name="Content Placeholder 2"/>
          <p:cNvSpPr>
            <a:spLocks noGrp="1"/>
          </p:cNvSpPr>
          <p:nvPr>
            <p:ph idx="1"/>
          </p:nvPr>
        </p:nvSpPr>
        <p:spPr/>
        <p:txBody>
          <a:bodyPr>
            <a:noAutofit/>
          </a:bodyPr>
          <a:lstStyle/>
          <a:p>
            <a:pPr lvl="0"/>
            <a:r>
              <a:rPr lang="en-US" sz="2400" dirty="0"/>
              <a:t>Extracapsular (Total tonsillectomy)</a:t>
            </a:r>
            <a:r>
              <a:rPr lang="en-US" sz="2400" baseline="30000" dirty="0"/>
              <a:t>8</a:t>
            </a:r>
            <a:endParaRPr lang="en-US" sz="2400" dirty="0"/>
          </a:p>
          <a:p>
            <a:pPr lvl="1"/>
            <a:r>
              <a:rPr lang="en-US" sz="2000" dirty="0"/>
              <a:t>Removal of tonsils and capsule</a:t>
            </a:r>
          </a:p>
          <a:p>
            <a:pPr lvl="1"/>
            <a:r>
              <a:rPr lang="en-US" sz="2000" dirty="0"/>
              <a:t>“Cold knife”: blade, scissors, snare</a:t>
            </a:r>
          </a:p>
          <a:p>
            <a:pPr lvl="2"/>
            <a:r>
              <a:rPr lang="en-US" sz="1800" dirty="0"/>
              <a:t>Hemostasis through ligation </a:t>
            </a:r>
          </a:p>
          <a:p>
            <a:pPr lvl="2"/>
            <a:r>
              <a:rPr lang="en-US" sz="1800" dirty="0"/>
              <a:t>Standard for comparison</a:t>
            </a:r>
          </a:p>
          <a:p>
            <a:pPr lvl="1"/>
            <a:r>
              <a:rPr lang="en-US" sz="2000" dirty="0"/>
              <a:t>“Hot knife”: electrocautery (diathermy), </a:t>
            </a:r>
            <a:r>
              <a:rPr lang="en-US" sz="2000" dirty="0" err="1"/>
              <a:t>coblation</a:t>
            </a:r>
            <a:r>
              <a:rPr lang="en-US" sz="2000" dirty="0"/>
              <a:t>, radiofrequency</a:t>
            </a:r>
          </a:p>
          <a:p>
            <a:pPr lvl="2"/>
            <a:r>
              <a:rPr lang="en-US" sz="1800" dirty="0"/>
              <a:t>Hemostasis due to heat</a:t>
            </a:r>
          </a:p>
          <a:p>
            <a:pPr lvl="1"/>
            <a:r>
              <a:rPr lang="en-US" sz="2000" dirty="0"/>
              <a:t>RCTs - No difference in the incidence of postoperative hemorrhage or severity of pain between cold knife and coblation</a:t>
            </a:r>
            <a:r>
              <a:rPr lang="en-US" sz="2000" baseline="30000" dirty="0"/>
              <a:t>17</a:t>
            </a:r>
          </a:p>
          <a:p>
            <a:r>
              <a:rPr lang="en-US" sz="2400" dirty="0" err="1"/>
              <a:t>Intracapsular</a:t>
            </a:r>
            <a:r>
              <a:rPr lang="en-US" sz="2400" dirty="0"/>
              <a:t> (Partial tonsillectomy, </a:t>
            </a:r>
            <a:r>
              <a:rPr lang="en-US" sz="2400" dirty="0" err="1"/>
              <a:t>tonsillotomy</a:t>
            </a:r>
            <a:r>
              <a:rPr lang="en-US" sz="2400" dirty="0"/>
              <a:t>)</a:t>
            </a:r>
            <a:r>
              <a:rPr lang="en-US" sz="2400" baseline="30000" dirty="0"/>
              <a:t>15</a:t>
            </a:r>
          </a:p>
          <a:p>
            <a:pPr lvl="1"/>
            <a:r>
              <a:rPr lang="en-US" sz="2000" dirty="0"/>
              <a:t>May be associated with reduced risk of postoperative hemorrhage and pain</a:t>
            </a:r>
          </a:p>
          <a:p>
            <a:pPr lvl="1"/>
            <a:r>
              <a:rPr lang="en-US" sz="2000" dirty="0"/>
              <a:t>Concern for tonsillar regrowth</a:t>
            </a:r>
          </a:p>
        </p:txBody>
      </p:sp>
    </p:spTree>
    <p:extLst>
      <p:ext uri="{BB962C8B-B14F-4D97-AF65-F5344CB8AC3E}">
        <p14:creationId xmlns:p14="http://schemas.microsoft.com/office/powerpoint/2010/main" val="98938906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a:t>What should we do </a:t>
            </a:r>
            <a:r>
              <a:rPr lang="en-US" sz="4000" dirty="0" err="1"/>
              <a:t>intraoperatively</a:t>
            </a:r>
            <a:r>
              <a:rPr lang="en-US" sz="4000" dirty="0"/>
              <a:t>?  </a:t>
            </a:r>
            <a:br>
              <a:rPr lang="en-US" sz="4000" dirty="0"/>
            </a:br>
            <a:r>
              <a:rPr lang="en-US" sz="4000" dirty="0"/>
              <a:t>	1. In General (a)</a:t>
            </a:r>
          </a:p>
        </p:txBody>
      </p:sp>
      <p:sp>
        <p:nvSpPr>
          <p:cNvPr id="3" name="Content Placeholder 2"/>
          <p:cNvSpPr>
            <a:spLocks noGrp="1"/>
          </p:cNvSpPr>
          <p:nvPr>
            <p:ph idx="1"/>
          </p:nvPr>
        </p:nvSpPr>
        <p:spPr>
          <a:xfrm>
            <a:off x="693043" y="2012414"/>
            <a:ext cx="9147869" cy="4796544"/>
          </a:xfrm>
        </p:spPr>
        <p:txBody>
          <a:bodyPr>
            <a:normAutofit fontScale="62500" lnSpcReduction="20000"/>
          </a:bodyPr>
          <a:lstStyle/>
          <a:p>
            <a:pPr lvl="0"/>
            <a:r>
              <a:rPr lang="en-US" sz="3200" dirty="0"/>
              <a:t>No single best anesthetic technique </a:t>
            </a:r>
          </a:p>
          <a:p>
            <a:pPr lvl="1">
              <a:spcBef>
                <a:spcPts val="1102"/>
              </a:spcBef>
            </a:pPr>
            <a:r>
              <a:rPr lang="en-US" sz="2600" dirty="0" err="1"/>
              <a:t>Dexmedetomidine</a:t>
            </a:r>
            <a:r>
              <a:rPr lang="en-US" sz="2600" dirty="0"/>
              <a:t> does not significantly depress respiration</a:t>
            </a:r>
            <a:r>
              <a:rPr lang="en-US" sz="2600" baseline="30000" dirty="0"/>
              <a:t>12,16</a:t>
            </a:r>
          </a:p>
          <a:p>
            <a:pPr lvl="1">
              <a:spcBef>
                <a:spcPts val="1102"/>
              </a:spcBef>
            </a:pPr>
            <a:r>
              <a:rPr lang="en-US" sz="2600" dirty="0" err="1"/>
              <a:t>Propofol</a:t>
            </a:r>
            <a:r>
              <a:rPr lang="en-US" sz="2600" dirty="0"/>
              <a:t> 1 mg/kg, then 20 mcg/kg/min infusion decreases emesis</a:t>
            </a:r>
            <a:r>
              <a:rPr lang="en-US" sz="2600" baseline="30000" dirty="0"/>
              <a:t>22</a:t>
            </a:r>
            <a:r>
              <a:rPr lang="en-US" sz="2600" dirty="0"/>
              <a:t> </a:t>
            </a:r>
          </a:p>
          <a:p>
            <a:pPr lvl="1">
              <a:spcBef>
                <a:spcPts val="1102"/>
              </a:spcBef>
            </a:pPr>
            <a:r>
              <a:rPr lang="en-US" sz="2600" dirty="0"/>
              <a:t>Ketamine</a:t>
            </a:r>
            <a:r>
              <a:rPr lang="en-US" sz="2600" baseline="30000" dirty="0"/>
              <a:t>35,36</a:t>
            </a:r>
          </a:p>
          <a:p>
            <a:pPr lvl="2">
              <a:spcBef>
                <a:spcPts val="1102"/>
              </a:spcBef>
            </a:pPr>
            <a:r>
              <a:rPr lang="en-US" sz="2159" dirty="0"/>
              <a:t>More frequently available in low resource settings</a:t>
            </a:r>
          </a:p>
          <a:p>
            <a:pPr lvl="2">
              <a:spcBef>
                <a:spcPts val="1102"/>
              </a:spcBef>
            </a:pPr>
            <a:r>
              <a:rPr lang="en-US" sz="2159" u="sng" dirty="0"/>
              <a:t>Advantages</a:t>
            </a:r>
            <a:r>
              <a:rPr lang="en-US" sz="2159" dirty="0"/>
              <a:t>: less effect on respiration, analgesic properties (may reduce opioid usage)</a:t>
            </a:r>
          </a:p>
          <a:p>
            <a:pPr lvl="2">
              <a:spcBef>
                <a:spcPts val="1102"/>
              </a:spcBef>
            </a:pPr>
            <a:r>
              <a:rPr lang="en-US" sz="2159" u="sng" dirty="0"/>
              <a:t>Disadvantages</a:t>
            </a:r>
            <a:r>
              <a:rPr lang="en-US" sz="2159" dirty="0"/>
              <a:t>: increases secretions, PONV</a:t>
            </a:r>
          </a:p>
          <a:p>
            <a:pPr lvl="0"/>
            <a:r>
              <a:rPr lang="en-US" sz="3200" dirty="0"/>
              <a:t>Airway management</a:t>
            </a:r>
          </a:p>
          <a:p>
            <a:pPr marL="755958" lvl="2">
              <a:spcBef>
                <a:spcPts val="1102"/>
              </a:spcBef>
            </a:pPr>
            <a:r>
              <a:rPr lang="en-US" sz="2600" dirty="0"/>
              <a:t>IV induction with short-acting muscle relaxants and rapid airway control may be preferred in the morbidly obese or those with severe OSA</a:t>
            </a:r>
          </a:p>
          <a:p>
            <a:pPr marL="755958" lvl="2">
              <a:spcBef>
                <a:spcPts val="1102"/>
              </a:spcBef>
            </a:pPr>
            <a:r>
              <a:rPr lang="en-US" sz="2600" dirty="0"/>
              <a:t>Oral RAE ETT or flexible LMA: decide jointly with the surgeon</a:t>
            </a:r>
          </a:p>
          <a:p>
            <a:pPr marL="755958" lvl="2">
              <a:spcBef>
                <a:spcPts val="1102"/>
              </a:spcBef>
            </a:pPr>
            <a:r>
              <a:rPr lang="en-US" sz="2600" dirty="0"/>
              <a:t>Risk factors for airway fire include:</a:t>
            </a:r>
          </a:p>
          <a:p>
            <a:pPr marL="1007943" lvl="4" indent="0">
              <a:spcBef>
                <a:spcPts val="1102"/>
              </a:spcBef>
              <a:buNone/>
            </a:pPr>
            <a:r>
              <a:rPr lang="en-US" sz="2600" dirty="0"/>
              <a:t>- High oxygen concentration</a:t>
            </a:r>
          </a:p>
          <a:p>
            <a:pPr marL="1007943" lvl="4" indent="0">
              <a:spcBef>
                <a:spcPts val="1102"/>
              </a:spcBef>
              <a:buNone/>
            </a:pPr>
            <a:r>
              <a:rPr lang="en-US" sz="2600" dirty="0"/>
              <a:t>- Nitrous oxide (may also increase PA pressure</a:t>
            </a:r>
            <a:r>
              <a:rPr lang="en-US" sz="2600" baseline="30000" dirty="0"/>
              <a:t>9</a:t>
            </a:r>
            <a:r>
              <a:rPr lang="en-US" sz="2600" dirty="0"/>
              <a:t>)</a:t>
            </a:r>
          </a:p>
          <a:p>
            <a:pPr marL="1007943" lvl="4" indent="0">
              <a:spcBef>
                <a:spcPts val="1102"/>
              </a:spcBef>
              <a:buNone/>
            </a:pPr>
            <a:r>
              <a:rPr lang="en-US" sz="2600" dirty="0"/>
              <a:t>- Electrocautery – use lower FiO</a:t>
            </a:r>
            <a:r>
              <a:rPr lang="en-US" sz="2600" baseline="-25000" dirty="0"/>
              <a:t>2</a:t>
            </a:r>
            <a:r>
              <a:rPr lang="en-US" sz="2600" baseline="30000" dirty="0"/>
              <a:t>23</a:t>
            </a:r>
          </a:p>
          <a:p>
            <a:pPr marL="1007943" lvl="4" indent="0">
              <a:spcBef>
                <a:spcPts val="1102"/>
              </a:spcBef>
              <a:buNone/>
            </a:pPr>
            <a:r>
              <a:rPr lang="en-US" sz="2600" dirty="0"/>
              <a:t>- Deep vs. awake </a:t>
            </a:r>
            <a:r>
              <a:rPr lang="en-US" sz="2600" dirty="0" err="1"/>
              <a:t>extubation</a:t>
            </a:r>
            <a:r>
              <a:rPr lang="en-US" sz="2600" dirty="0"/>
              <a:t> – no difference in risk</a:t>
            </a:r>
            <a:r>
              <a:rPr lang="en-US" sz="2600" baseline="30000" dirty="0"/>
              <a:t>24</a:t>
            </a:r>
          </a:p>
          <a:p>
            <a:endParaRPr lang="en-US" dirty="0"/>
          </a:p>
        </p:txBody>
      </p:sp>
    </p:spTree>
    <p:extLst>
      <p:ext uri="{BB962C8B-B14F-4D97-AF65-F5344CB8AC3E}">
        <p14:creationId xmlns:p14="http://schemas.microsoft.com/office/powerpoint/2010/main" val="100668826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a:t>What should we do </a:t>
            </a:r>
            <a:r>
              <a:rPr lang="en-US" sz="4000" dirty="0" err="1"/>
              <a:t>intraoperatively</a:t>
            </a:r>
            <a:r>
              <a:rPr lang="en-US" sz="4000" dirty="0"/>
              <a:t>?  </a:t>
            </a:r>
            <a:br>
              <a:rPr lang="en-US" sz="4000" dirty="0"/>
            </a:br>
            <a:r>
              <a:rPr lang="en-US" sz="4000" dirty="0"/>
              <a:t>	1. In General (b)</a:t>
            </a:r>
          </a:p>
        </p:txBody>
      </p:sp>
      <p:sp>
        <p:nvSpPr>
          <p:cNvPr id="3" name="Content Placeholder 2"/>
          <p:cNvSpPr>
            <a:spLocks noGrp="1"/>
          </p:cNvSpPr>
          <p:nvPr>
            <p:ph idx="1"/>
          </p:nvPr>
        </p:nvSpPr>
        <p:spPr>
          <a:xfrm>
            <a:off x="669519" y="2255837"/>
            <a:ext cx="8718063" cy="4796544"/>
          </a:xfrm>
        </p:spPr>
        <p:txBody>
          <a:bodyPr>
            <a:normAutofit/>
          </a:bodyPr>
          <a:lstStyle/>
          <a:p>
            <a:pPr lvl="0"/>
            <a:r>
              <a:rPr lang="en-US" sz="2600" dirty="0"/>
              <a:t>Fluid management</a:t>
            </a:r>
          </a:p>
          <a:p>
            <a:pPr lvl="1"/>
            <a:r>
              <a:rPr lang="en-US" sz="2160" dirty="0"/>
              <a:t>good hydration (e.g. 20 - 30 ml/kg) decreases emesis and pain</a:t>
            </a:r>
            <a:r>
              <a:rPr lang="en-US" sz="2160" baseline="30000" dirty="0"/>
              <a:t>22</a:t>
            </a:r>
          </a:p>
          <a:p>
            <a:r>
              <a:rPr lang="en-US" sz="2600" dirty="0"/>
              <a:t>PONV prevention</a:t>
            </a:r>
          </a:p>
          <a:p>
            <a:pPr lvl="1"/>
            <a:r>
              <a:rPr lang="en-US" sz="2160" dirty="0"/>
              <a:t>IV dexamethasone (0.5 mg/kg, max 10 mg) + ondansetron</a:t>
            </a:r>
            <a:r>
              <a:rPr lang="en-US" sz="2160" baseline="30000" dirty="0"/>
              <a:t>22,32</a:t>
            </a:r>
          </a:p>
          <a:p>
            <a:pPr lvl="0"/>
            <a:r>
              <a:rPr lang="en-US" sz="2600" dirty="0"/>
              <a:t>Pain Management</a:t>
            </a:r>
          </a:p>
          <a:p>
            <a:pPr lvl="1"/>
            <a:r>
              <a:rPr lang="en-US" sz="2160" dirty="0"/>
              <a:t>Consider multimodal analgesia</a:t>
            </a:r>
          </a:p>
          <a:p>
            <a:pPr lvl="1"/>
            <a:r>
              <a:rPr lang="en-US" sz="2160" dirty="0"/>
              <a:t>Patients with severe OSA – opioid receptor upregulation (explained in detail on next slide)</a:t>
            </a:r>
          </a:p>
          <a:p>
            <a:pPr lvl="1"/>
            <a:endParaRPr lang="en-US" sz="2160" dirty="0"/>
          </a:p>
          <a:p>
            <a:pPr marL="0" indent="0">
              <a:buNone/>
            </a:pPr>
            <a:endParaRPr lang="en-US" dirty="0"/>
          </a:p>
        </p:txBody>
      </p:sp>
    </p:spTree>
    <p:extLst>
      <p:ext uri="{BB962C8B-B14F-4D97-AF65-F5344CB8AC3E}">
        <p14:creationId xmlns:p14="http://schemas.microsoft.com/office/powerpoint/2010/main" val="208755674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a:t>What should we do </a:t>
            </a:r>
            <a:r>
              <a:rPr lang="en-US" sz="4000" dirty="0" err="1"/>
              <a:t>intraoperatively</a:t>
            </a:r>
            <a:r>
              <a:rPr lang="en-US" sz="4000" dirty="0"/>
              <a:t>?  </a:t>
            </a:r>
            <a:br>
              <a:rPr lang="en-US" sz="4000" dirty="0"/>
            </a:br>
            <a:r>
              <a:rPr lang="en-US" sz="4000" dirty="0"/>
              <a:t>	2. Pain Management (a)</a:t>
            </a:r>
          </a:p>
        </p:txBody>
      </p:sp>
      <p:sp>
        <p:nvSpPr>
          <p:cNvPr id="3" name="Content Placeholder 2"/>
          <p:cNvSpPr>
            <a:spLocks noGrp="1"/>
          </p:cNvSpPr>
          <p:nvPr>
            <p:ph idx="1"/>
          </p:nvPr>
        </p:nvSpPr>
        <p:spPr/>
        <p:txBody>
          <a:bodyPr>
            <a:normAutofit/>
          </a:bodyPr>
          <a:lstStyle/>
          <a:p>
            <a:pPr hangingPunct="0"/>
            <a:r>
              <a:rPr lang="en-US" dirty="0"/>
              <a:t>Opioid</a:t>
            </a:r>
          </a:p>
          <a:p>
            <a:pPr lvl="1" hangingPunct="0"/>
            <a:r>
              <a:rPr lang="en-US" dirty="0"/>
              <a:t>Patients with OSA have increased sensitivity to both respiratory depressant and analgesic effects</a:t>
            </a:r>
            <a:r>
              <a:rPr lang="en-US" baseline="30000" dirty="0"/>
              <a:t>5, 11, 16</a:t>
            </a:r>
          </a:p>
          <a:p>
            <a:pPr lvl="1" hangingPunct="0"/>
            <a:r>
              <a:rPr lang="en-US" dirty="0"/>
              <a:t>Consider intraoperative titration of low dose morphine and observe the effect on spontaneous respiration</a:t>
            </a:r>
            <a:r>
              <a:rPr lang="en-US" baseline="30000" dirty="0"/>
              <a:t>11,16</a:t>
            </a:r>
            <a:endParaRPr lang="en-US" dirty="0"/>
          </a:p>
          <a:p>
            <a:pPr lvl="1" hangingPunct="0"/>
            <a:r>
              <a:rPr lang="en-US" dirty="0"/>
              <a:t>Morphine should be dosed by ideal body weight; overweight children are likely to receive more</a:t>
            </a:r>
            <a:r>
              <a:rPr lang="en-US" baseline="30000" dirty="0"/>
              <a:t>25</a:t>
            </a:r>
            <a:endParaRPr lang="en-US" dirty="0"/>
          </a:p>
        </p:txBody>
      </p:sp>
    </p:spTree>
    <p:extLst>
      <p:ext uri="{BB962C8B-B14F-4D97-AF65-F5344CB8AC3E}">
        <p14:creationId xmlns:p14="http://schemas.microsoft.com/office/powerpoint/2010/main" val="88066960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a:t>What should we do </a:t>
            </a:r>
            <a:r>
              <a:rPr lang="en-US" sz="4000" dirty="0" err="1"/>
              <a:t>intraoperatively</a:t>
            </a:r>
            <a:r>
              <a:rPr lang="en-US" sz="4000" dirty="0"/>
              <a:t>?  </a:t>
            </a:r>
            <a:br>
              <a:rPr lang="en-US" sz="4000" dirty="0"/>
            </a:br>
            <a:r>
              <a:rPr lang="en-US" sz="4000" dirty="0"/>
              <a:t>	2. Pain Management (b)</a:t>
            </a:r>
          </a:p>
        </p:txBody>
      </p:sp>
      <p:sp>
        <p:nvSpPr>
          <p:cNvPr id="3" name="Content Placeholder 2"/>
          <p:cNvSpPr>
            <a:spLocks noGrp="1"/>
          </p:cNvSpPr>
          <p:nvPr>
            <p:ph idx="1"/>
          </p:nvPr>
        </p:nvSpPr>
        <p:spPr/>
        <p:txBody>
          <a:bodyPr>
            <a:normAutofit/>
          </a:bodyPr>
          <a:lstStyle/>
          <a:p>
            <a:pPr hangingPunct="0"/>
            <a:r>
              <a:rPr lang="en-US" dirty="0"/>
              <a:t>NSAIDS</a:t>
            </a:r>
          </a:p>
          <a:p>
            <a:pPr lvl="1" hangingPunct="0"/>
            <a:r>
              <a:rPr lang="en-US" dirty="0"/>
              <a:t>No definite increase in bleeding risk</a:t>
            </a:r>
            <a:r>
              <a:rPr lang="en-US" baseline="30000" dirty="0"/>
              <a:t>8</a:t>
            </a:r>
            <a:r>
              <a:rPr lang="en-US" dirty="0"/>
              <a:t>, even with ketorolac</a:t>
            </a:r>
            <a:r>
              <a:rPr lang="en-US" baseline="30000" dirty="0"/>
              <a:t>26</a:t>
            </a:r>
            <a:endParaRPr lang="en-US" dirty="0"/>
          </a:p>
          <a:p>
            <a:pPr hangingPunct="0"/>
            <a:r>
              <a:rPr lang="en-US" dirty="0"/>
              <a:t>IV Acetaminophen, 12.5-15 mg/kg</a:t>
            </a:r>
          </a:p>
          <a:p>
            <a:pPr lvl="1" hangingPunct="0"/>
            <a:r>
              <a:rPr lang="en-US" dirty="0"/>
              <a:t>Promising, but not enough data yet</a:t>
            </a:r>
          </a:p>
          <a:p>
            <a:pPr hangingPunct="0"/>
            <a:r>
              <a:rPr lang="en-US" dirty="0"/>
              <a:t>Evidence that application of local anesthetic reduces pain is not clear</a:t>
            </a:r>
            <a:r>
              <a:rPr lang="en-US" baseline="30000" dirty="0"/>
              <a:t>16, 28</a:t>
            </a:r>
          </a:p>
        </p:txBody>
      </p:sp>
    </p:spTree>
    <p:extLst>
      <p:ext uri="{BB962C8B-B14F-4D97-AF65-F5344CB8AC3E}">
        <p14:creationId xmlns:p14="http://schemas.microsoft.com/office/powerpoint/2010/main" val="209140887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400" dirty="0"/>
              <a:t>What can go wrong afterwards?</a:t>
            </a:r>
          </a:p>
        </p:txBody>
      </p:sp>
      <p:sp>
        <p:nvSpPr>
          <p:cNvPr id="3" name="Content Placeholder 2"/>
          <p:cNvSpPr>
            <a:spLocks noGrp="1"/>
          </p:cNvSpPr>
          <p:nvPr>
            <p:ph idx="1"/>
          </p:nvPr>
        </p:nvSpPr>
        <p:spPr/>
        <p:txBody>
          <a:bodyPr>
            <a:normAutofit lnSpcReduction="10000"/>
          </a:bodyPr>
          <a:lstStyle/>
          <a:p>
            <a:pPr lvl="0"/>
            <a:r>
              <a:rPr lang="en-US" b="1" dirty="0"/>
              <a:t>Breathing problems</a:t>
            </a:r>
            <a:endParaRPr lang="en-US" b="1" baseline="30000" dirty="0"/>
          </a:p>
          <a:p>
            <a:pPr lvl="1"/>
            <a:r>
              <a:rPr lang="en-US" dirty="0"/>
              <a:t>Young age</a:t>
            </a:r>
          </a:p>
          <a:p>
            <a:pPr lvl="1"/>
            <a:r>
              <a:rPr lang="en-US" dirty="0"/>
              <a:t>Any medical comorbidity</a:t>
            </a:r>
          </a:p>
          <a:p>
            <a:pPr lvl="1"/>
            <a:r>
              <a:rPr lang="en-US" dirty="0"/>
              <a:t>Risk is the product (not sum) of independent risk factors</a:t>
            </a:r>
          </a:p>
          <a:p>
            <a:pPr lvl="0"/>
            <a:r>
              <a:rPr lang="en-US" dirty="0"/>
              <a:t>Bleeding: &lt; 1/3 of AT mortality</a:t>
            </a:r>
            <a:r>
              <a:rPr lang="en-US" baseline="30000" dirty="0"/>
              <a:t>5</a:t>
            </a:r>
          </a:p>
          <a:p>
            <a:pPr lvl="0"/>
            <a:r>
              <a:rPr lang="en-US" dirty="0"/>
              <a:t>Vomiting: </a:t>
            </a:r>
            <a:r>
              <a:rPr lang="en-US" sz="3100" dirty="0"/>
              <a:t>associated with </a:t>
            </a:r>
            <a:r>
              <a:rPr lang="en-US" sz="3100" dirty="0">
                <a:cs typeface="Times New Roman" panose="02020603050405020304" pitchFamily="18" charset="0"/>
              </a:rPr>
              <a:t>↑</a:t>
            </a:r>
            <a:r>
              <a:rPr lang="en-US" sz="3100" dirty="0"/>
              <a:t>risk of bleeding, aspiration, dehydration and abnormal electrolytes</a:t>
            </a:r>
          </a:p>
          <a:p>
            <a:pPr lvl="0"/>
            <a:r>
              <a:rPr lang="en-US" dirty="0"/>
              <a:t>Pain</a:t>
            </a:r>
            <a:r>
              <a:rPr lang="en-US" baseline="30000" dirty="0"/>
              <a:t>16</a:t>
            </a:r>
            <a:endParaRPr lang="en-US" dirty="0"/>
          </a:p>
          <a:p>
            <a:pPr lvl="0"/>
            <a:r>
              <a:rPr lang="en-US" dirty="0"/>
              <a:t>Failure to resolve SDB at 6 weeks post-op</a:t>
            </a:r>
            <a:r>
              <a:rPr lang="en-US" baseline="30000" dirty="0"/>
              <a:t>8</a:t>
            </a:r>
          </a:p>
          <a:p>
            <a:pPr lvl="0"/>
            <a:r>
              <a:rPr lang="en-US" dirty="0"/>
              <a:t>Cervical complications – relatively rare</a:t>
            </a:r>
            <a:r>
              <a:rPr lang="en-US" baseline="30000" dirty="0"/>
              <a:t>23</a:t>
            </a:r>
            <a:endParaRPr lang="en-US" dirty="0"/>
          </a:p>
          <a:p>
            <a:endParaRPr lang="en-US" dirty="0"/>
          </a:p>
        </p:txBody>
      </p:sp>
    </p:spTree>
    <p:extLst>
      <p:ext uri="{BB962C8B-B14F-4D97-AF65-F5344CB8AC3E}">
        <p14:creationId xmlns:p14="http://schemas.microsoft.com/office/powerpoint/2010/main" val="174782897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Breathing </a:t>
            </a:r>
          </a:p>
        </p:txBody>
      </p:sp>
      <p:sp>
        <p:nvSpPr>
          <p:cNvPr id="3" name="Content Placeholder 2"/>
          <p:cNvSpPr>
            <a:spLocks noGrp="1"/>
          </p:cNvSpPr>
          <p:nvPr>
            <p:ph idx="1"/>
          </p:nvPr>
        </p:nvSpPr>
        <p:spPr>
          <a:xfrm>
            <a:off x="544513" y="1951037"/>
            <a:ext cx="9144000" cy="4796544"/>
          </a:xfrm>
        </p:spPr>
        <p:txBody>
          <a:bodyPr>
            <a:normAutofit fontScale="92500"/>
          </a:bodyPr>
          <a:lstStyle/>
          <a:p>
            <a:pPr marL="251986" lvl="1">
              <a:spcBef>
                <a:spcPts val="1102"/>
              </a:spcBef>
            </a:pPr>
            <a:r>
              <a:rPr lang="en-US" sz="3100" dirty="0"/>
              <a:t>Presence of obstructive events on the 1</a:t>
            </a:r>
            <a:r>
              <a:rPr lang="en-US" sz="3100" baseline="30000" dirty="0"/>
              <a:t>st</a:t>
            </a:r>
            <a:r>
              <a:rPr lang="en-US" sz="3100" dirty="0"/>
              <a:t> night after AT</a:t>
            </a:r>
            <a:r>
              <a:rPr lang="en-US" baseline="30000" dirty="0"/>
              <a:t>29</a:t>
            </a:r>
            <a:endParaRPr lang="en-US" dirty="0"/>
          </a:p>
          <a:p>
            <a:pPr lvl="1"/>
            <a:r>
              <a:rPr lang="en-US" dirty="0"/>
              <a:t>In all children studied, even those with mild OSAS</a:t>
            </a:r>
          </a:p>
          <a:p>
            <a:pPr lvl="1"/>
            <a:r>
              <a:rPr lang="en-US" dirty="0"/>
              <a:t>Worse obstruction and decreased SpO</a:t>
            </a:r>
            <a:r>
              <a:rPr lang="en-US" baseline="-25000" dirty="0"/>
              <a:t>2</a:t>
            </a:r>
            <a:r>
              <a:rPr lang="en-US" dirty="0"/>
              <a:t> in those with severe OSAS</a:t>
            </a:r>
          </a:p>
          <a:p>
            <a:r>
              <a:rPr lang="en-US" dirty="0"/>
              <a:t>Edema and increased secretions</a:t>
            </a:r>
          </a:p>
          <a:p>
            <a:r>
              <a:rPr lang="en-US" dirty="0"/>
              <a:t>Abnormal ventilatory response to CO</a:t>
            </a:r>
            <a:r>
              <a:rPr lang="en-US" baseline="-25000" dirty="0"/>
              <a:t>2</a:t>
            </a:r>
            <a:r>
              <a:rPr lang="en-US" dirty="0"/>
              <a:t> leading to respiratory depression</a:t>
            </a:r>
          </a:p>
          <a:p>
            <a:pPr lvl="1"/>
            <a:r>
              <a:rPr lang="en-US" dirty="0"/>
              <a:t>Reduce opioid dose by as much as 50% in children w/ severe OSA</a:t>
            </a:r>
            <a:r>
              <a:rPr lang="en-US" baseline="30000" dirty="0"/>
              <a:t>5</a:t>
            </a:r>
          </a:p>
          <a:p>
            <a:r>
              <a:rPr lang="en-US" dirty="0"/>
              <a:t>Post obstructive pulmonary edema is rare</a:t>
            </a:r>
            <a:r>
              <a:rPr lang="en-US" baseline="30000" dirty="0"/>
              <a:t>23</a:t>
            </a:r>
            <a:endParaRPr lang="en-US" dirty="0"/>
          </a:p>
          <a:p>
            <a:r>
              <a:rPr lang="en-US" dirty="0"/>
              <a:t>Supplemental O</a:t>
            </a:r>
            <a:r>
              <a:rPr lang="en-US" baseline="-25000" dirty="0"/>
              <a:t>2</a:t>
            </a:r>
            <a:r>
              <a:rPr lang="en-US" dirty="0"/>
              <a:t> may slow detection of hypoventilation by pulse oximetry</a:t>
            </a:r>
            <a:r>
              <a:rPr lang="en-US" baseline="30000" dirty="0"/>
              <a:t>6</a:t>
            </a:r>
          </a:p>
          <a:p>
            <a:endParaRPr lang="en-US" dirty="0"/>
          </a:p>
        </p:txBody>
      </p:sp>
    </p:spTree>
    <p:extLst>
      <p:ext uri="{BB962C8B-B14F-4D97-AF65-F5344CB8AC3E}">
        <p14:creationId xmlns:p14="http://schemas.microsoft.com/office/powerpoint/2010/main" val="412621570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Bleeding</a:t>
            </a:r>
          </a:p>
        </p:txBody>
      </p:sp>
      <p:sp>
        <p:nvSpPr>
          <p:cNvPr id="3" name="Content Placeholder 2"/>
          <p:cNvSpPr>
            <a:spLocks noGrp="1"/>
          </p:cNvSpPr>
          <p:nvPr>
            <p:ph idx="1"/>
          </p:nvPr>
        </p:nvSpPr>
        <p:spPr/>
        <p:txBody>
          <a:bodyPr>
            <a:normAutofit fontScale="92500" lnSpcReduction="20000"/>
          </a:bodyPr>
          <a:lstStyle/>
          <a:p>
            <a:pPr marL="403177" lvl="1" indent="-312462">
              <a:lnSpc>
                <a:spcPct val="110000"/>
              </a:lnSpc>
              <a:spcBef>
                <a:spcPts val="661"/>
              </a:spcBef>
              <a:buSzPct val="80000"/>
              <a:buFont typeface="Wingdings 2"/>
              <a:buChar char=""/>
            </a:pPr>
            <a:r>
              <a:rPr lang="en-US" sz="2800" dirty="0"/>
              <a:t>Preoperative coagulation studies: </a:t>
            </a:r>
            <a:r>
              <a:rPr lang="en-US" sz="2300" dirty="0"/>
              <a:t>only in those with a history, family history or PE indicating possible increased risk</a:t>
            </a:r>
            <a:r>
              <a:rPr lang="en-US" sz="2300" baseline="30000" dirty="0"/>
              <a:t>23</a:t>
            </a:r>
            <a:endParaRPr lang="en-US" sz="2300" dirty="0"/>
          </a:p>
          <a:p>
            <a:pPr marL="403177" lvl="1" indent="-312462">
              <a:lnSpc>
                <a:spcPct val="110000"/>
              </a:lnSpc>
              <a:spcBef>
                <a:spcPts val="661"/>
              </a:spcBef>
              <a:buSzPct val="80000"/>
              <a:buFont typeface="Wingdings 2"/>
              <a:buChar char=""/>
            </a:pPr>
            <a:r>
              <a:rPr lang="en-US" sz="2800" dirty="0"/>
              <a:t>Primary: </a:t>
            </a:r>
            <a:r>
              <a:rPr lang="en-US" sz="2300" dirty="0"/>
              <a:t>within 24 hours of surgery</a:t>
            </a:r>
            <a:r>
              <a:rPr lang="en-US" sz="2300" baseline="30000" dirty="0"/>
              <a:t>8</a:t>
            </a:r>
          </a:p>
          <a:p>
            <a:pPr lvl="1"/>
            <a:r>
              <a:rPr lang="en-US" sz="2400" dirty="0"/>
              <a:t>Incidence: </a:t>
            </a:r>
            <a:r>
              <a:rPr lang="en-US" sz="2300" dirty="0"/>
              <a:t>0.2-2.2%, probably related to surgical technique</a:t>
            </a:r>
            <a:r>
              <a:rPr lang="en-US" sz="2400" dirty="0"/>
              <a:t> </a:t>
            </a:r>
          </a:p>
          <a:p>
            <a:pPr marL="403177" lvl="1" indent="-312462">
              <a:spcBef>
                <a:spcPts val="661"/>
              </a:spcBef>
              <a:buSzPct val="80000"/>
              <a:buFont typeface="Wingdings 2"/>
              <a:buChar char=""/>
            </a:pPr>
            <a:r>
              <a:rPr lang="en-US" sz="2800" dirty="0"/>
              <a:t>Secondary: </a:t>
            </a:r>
            <a:r>
              <a:rPr lang="en-US" sz="2300" dirty="0"/>
              <a:t>peaks 5-7 days postop when fibrin clot sloughs</a:t>
            </a:r>
            <a:r>
              <a:rPr lang="en-US" sz="2300" baseline="30000" dirty="0"/>
              <a:t>8</a:t>
            </a:r>
            <a:endParaRPr lang="en-US" sz="2300" dirty="0"/>
          </a:p>
          <a:p>
            <a:pPr lvl="1"/>
            <a:r>
              <a:rPr lang="en-US" sz="2400" dirty="0"/>
              <a:t>Incidence: </a:t>
            </a:r>
            <a:r>
              <a:rPr lang="en-US" sz="2300" dirty="0"/>
              <a:t>0.1-3%</a:t>
            </a:r>
          </a:p>
          <a:p>
            <a:r>
              <a:rPr lang="en-US" sz="2700" dirty="0"/>
              <a:t>Highest risk after AT for infection</a:t>
            </a:r>
            <a:r>
              <a:rPr lang="en-US" sz="2700" baseline="30000" dirty="0"/>
              <a:t>8</a:t>
            </a:r>
            <a:endParaRPr lang="en-US" sz="2700" dirty="0"/>
          </a:p>
          <a:p>
            <a:r>
              <a:rPr lang="en-US" sz="2800" dirty="0"/>
              <a:t>Dexamethasone: </a:t>
            </a:r>
            <a:r>
              <a:rPr lang="en-US" sz="2300" dirty="0"/>
              <a:t>does not increase the incidence of bleeding, but may increase its severity</a:t>
            </a:r>
            <a:r>
              <a:rPr lang="en-US" sz="2300" baseline="30000" dirty="0"/>
              <a:t>30</a:t>
            </a:r>
            <a:endParaRPr lang="en-US" sz="2300" dirty="0"/>
          </a:p>
          <a:p>
            <a:r>
              <a:rPr lang="en-US" sz="2800" dirty="0"/>
              <a:t> Anesthesia for bleeding tonsil</a:t>
            </a:r>
            <a:r>
              <a:rPr lang="en-US" sz="2800" baseline="30000" dirty="0"/>
              <a:t>31</a:t>
            </a:r>
          </a:p>
          <a:p>
            <a:pPr lvl="1"/>
            <a:r>
              <a:rPr lang="en-US" sz="2100" u="sng" dirty="0"/>
              <a:t>Main challenge</a:t>
            </a:r>
            <a:r>
              <a:rPr lang="en-US" sz="2100" dirty="0"/>
              <a:t>: impossible to estimate </a:t>
            </a:r>
            <a:r>
              <a:rPr lang="en-US" sz="2100" dirty="0" err="1"/>
              <a:t>preop</a:t>
            </a:r>
            <a:r>
              <a:rPr lang="en-US" sz="2100" dirty="0"/>
              <a:t> blood loss</a:t>
            </a:r>
          </a:p>
          <a:p>
            <a:pPr lvl="1"/>
            <a:r>
              <a:rPr lang="en-US" sz="2100" u="sng" dirty="0"/>
              <a:t>Considerations</a:t>
            </a:r>
            <a:r>
              <a:rPr lang="en-US" sz="2100" dirty="0"/>
              <a:t>: hypovolemia, anemia, blood in the oropharynx leading to increased risk of aspiration risk and possible difficult airway</a:t>
            </a:r>
          </a:p>
          <a:p>
            <a:pPr lvl="1"/>
            <a:r>
              <a:rPr lang="en-US" sz="2100" dirty="0"/>
              <a:t>Rapid sequence ± modification used in 90%</a:t>
            </a:r>
          </a:p>
          <a:p>
            <a:endParaRPr lang="en-US" dirty="0"/>
          </a:p>
        </p:txBody>
      </p:sp>
    </p:spTree>
    <p:extLst>
      <p:ext uri="{BB962C8B-B14F-4D97-AF65-F5344CB8AC3E}">
        <p14:creationId xmlns:p14="http://schemas.microsoft.com/office/powerpoint/2010/main" val="293663165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Vomiting</a:t>
            </a:r>
            <a:r>
              <a:rPr lang="en-US" baseline="30000" dirty="0"/>
              <a:t>8,32</a:t>
            </a:r>
            <a:endParaRPr lang="en-US" dirty="0"/>
          </a:p>
        </p:txBody>
      </p:sp>
      <p:sp>
        <p:nvSpPr>
          <p:cNvPr id="3" name="Content Placeholder 2"/>
          <p:cNvSpPr>
            <a:spLocks noGrp="1"/>
          </p:cNvSpPr>
          <p:nvPr>
            <p:ph idx="1"/>
          </p:nvPr>
        </p:nvSpPr>
        <p:spPr/>
        <p:txBody>
          <a:bodyPr>
            <a:normAutofit fontScale="92500" lnSpcReduction="20000"/>
          </a:bodyPr>
          <a:lstStyle/>
          <a:p>
            <a:r>
              <a:rPr lang="en-US" dirty="0"/>
              <a:t>Incidence: ~70% without prophylaxis</a:t>
            </a:r>
          </a:p>
          <a:p>
            <a:r>
              <a:rPr lang="en-US" dirty="0"/>
              <a:t>Most common cause of delayed discharge, unplanned overnight admission, dissatisfaction</a:t>
            </a:r>
          </a:p>
          <a:p>
            <a:pPr hangingPunct="0"/>
            <a:r>
              <a:rPr lang="en-US" dirty="0"/>
              <a:t>Dexamethasone: better overall outcome, decreased pain. A single intraoperative dose  (≤ 0.5 mg/kg, max 10 mg) for every patient, except those at risk for tumor lysis</a:t>
            </a:r>
            <a:r>
              <a:rPr lang="en-US" baseline="30000" dirty="0"/>
              <a:t>8, 16, 22</a:t>
            </a:r>
          </a:p>
          <a:p>
            <a:pPr hangingPunct="0"/>
            <a:r>
              <a:rPr lang="en-US" dirty="0"/>
              <a:t>Dexamethasone + an </a:t>
            </a:r>
            <a:r>
              <a:rPr lang="en-US" dirty="0" err="1"/>
              <a:t>antiserotonergic</a:t>
            </a:r>
            <a:r>
              <a:rPr lang="en-US" dirty="0"/>
              <a:t> drug (</a:t>
            </a:r>
            <a:r>
              <a:rPr lang="en-US" dirty="0" err="1"/>
              <a:t>ie</a:t>
            </a:r>
            <a:r>
              <a:rPr lang="en-US" dirty="0"/>
              <a:t> Ondansetron) results in the best PONV prevention</a:t>
            </a:r>
            <a:r>
              <a:rPr lang="en-US" baseline="30000" dirty="0"/>
              <a:t>22,</a:t>
            </a:r>
            <a:r>
              <a:rPr lang="en-US" dirty="0"/>
              <a:t> </a:t>
            </a:r>
            <a:r>
              <a:rPr lang="en-US" baseline="30000" dirty="0"/>
              <a:t>32</a:t>
            </a:r>
          </a:p>
          <a:p>
            <a:pPr hangingPunct="0"/>
            <a:r>
              <a:rPr lang="en-US" b="1" u="sng" dirty="0"/>
              <a:t>No</a:t>
            </a:r>
            <a:r>
              <a:rPr lang="en-US" dirty="0"/>
              <a:t> promethazine (Phenergan®): Black Box warning</a:t>
            </a:r>
            <a:r>
              <a:rPr lang="en-US" baseline="30000" dirty="0"/>
              <a:t>23</a:t>
            </a:r>
            <a:endParaRPr lang="en-US" dirty="0"/>
          </a:p>
          <a:p>
            <a:pPr hangingPunct="0"/>
            <a:r>
              <a:rPr lang="en-US" dirty="0"/>
              <a:t>Other interventions (gastric aspiration, acupuncture) are less well studied</a:t>
            </a:r>
            <a:r>
              <a:rPr lang="en-US" baseline="30000" dirty="0"/>
              <a:t>32</a:t>
            </a:r>
          </a:p>
          <a:p>
            <a:pPr marL="0" indent="0">
              <a:buNone/>
            </a:pPr>
            <a:endParaRPr lang="en-US" dirty="0"/>
          </a:p>
        </p:txBody>
      </p:sp>
    </p:spTree>
    <p:extLst>
      <p:ext uri="{BB962C8B-B14F-4D97-AF65-F5344CB8AC3E}">
        <p14:creationId xmlns:p14="http://schemas.microsoft.com/office/powerpoint/2010/main" val="89557503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Pain</a:t>
            </a:r>
          </a:p>
        </p:txBody>
      </p:sp>
      <p:sp>
        <p:nvSpPr>
          <p:cNvPr id="3" name="Content Placeholder 2"/>
          <p:cNvSpPr>
            <a:spLocks noGrp="1"/>
          </p:cNvSpPr>
          <p:nvPr>
            <p:ph idx="1"/>
          </p:nvPr>
        </p:nvSpPr>
        <p:spPr/>
        <p:txBody>
          <a:bodyPr>
            <a:normAutofit fontScale="92500" lnSpcReduction="10000"/>
          </a:bodyPr>
          <a:lstStyle/>
          <a:p>
            <a:pPr marL="90715" indent="0">
              <a:buNone/>
            </a:pPr>
            <a:r>
              <a:rPr lang="en-US" dirty="0"/>
              <a:t>Caregivers and patients should be educated about pain pre-operatively</a:t>
            </a:r>
            <a:r>
              <a:rPr lang="en-US" baseline="30000" dirty="0"/>
              <a:t> 8</a:t>
            </a:r>
            <a:endParaRPr lang="en-US" dirty="0"/>
          </a:p>
          <a:p>
            <a:pPr lvl="1"/>
            <a:r>
              <a:rPr lang="en-US" dirty="0"/>
              <a:t>Communication and assessment</a:t>
            </a:r>
          </a:p>
          <a:p>
            <a:pPr lvl="1"/>
            <a:r>
              <a:rPr lang="en-US" dirty="0"/>
              <a:t>Hydration</a:t>
            </a:r>
          </a:p>
          <a:p>
            <a:pPr lvl="2"/>
            <a:r>
              <a:rPr lang="en-US" dirty="0"/>
              <a:t>Frequently inadequate</a:t>
            </a:r>
          </a:p>
          <a:p>
            <a:pPr lvl="2"/>
            <a:r>
              <a:rPr lang="en-US" dirty="0"/>
              <a:t>Associated with increased pain</a:t>
            </a:r>
          </a:p>
          <a:p>
            <a:pPr lvl="1"/>
            <a:r>
              <a:rPr lang="en-US" dirty="0"/>
              <a:t>Combination of around the clock acetaminophen and ibuprofen with limited PRN opioid results in good analgesia</a:t>
            </a:r>
            <a:r>
              <a:rPr lang="en-US" baseline="30000" dirty="0"/>
              <a:t>27</a:t>
            </a:r>
          </a:p>
          <a:p>
            <a:pPr lvl="1"/>
            <a:r>
              <a:rPr lang="en-US" dirty="0"/>
              <a:t>Frequently worst in the morning</a:t>
            </a:r>
          </a:p>
          <a:p>
            <a:pPr lvl="1"/>
            <a:r>
              <a:rPr lang="en-US" dirty="0"/>
              <a:t>May last 7 – 10 days</a:t>
            </a:r>
            <a:r>
              <a:rPr lang="en-US" baseline="30000" dirty="0"/>
              <a:t>16</a:t>
            </a:r>
            <a:endParaRPr lang="en-US" dirty="0"/>
          </a:p>
          <a:p>
            <a:pPr hangingPunct="0"/>
            <a:r>
              <a:rPr lang="en-US" b="1" u="sng" dirty="0"/>
              <a:t>No</a:t>
            </a:r>
            <a:r>
              <a:rPr lang="en-US" dirty="0"/>
              <a:t> codeine: Black box warning</a:t>
            </a:r>
            <a:r>
              <a:rPr lang="en-US" baseline="30000" dirty="0"/>
              <a:t>33</a:t>
            </a:r>
            <a:endParaRPr lang="en-US" dirty="0"/>
          </a:p>
          <a:p>
            <a:pPr lvl="1" hangingPunct="0"/>
            <a:r>
              <a:rPr lang="en-US" dirty="0"/>
              <a:t>Pts with a variant of cytochrome P450 2D6 convert codeine rapidly to morphine, resulting in a high morphine level</a:t>
            </a:r>
            <a:endParaRPr lang="en-US" baseline="30000" dirty="0"/>
          </a:p>
          <a:p>
            <a:endParaRPr lang="en-US" dirty="0"/>
          </a:p>
        </p:txBody>
      </p:sp>
      <p:sp>
        <p:nvSpPr>
          <p:cNvPr id="4" name="TextBox 3"/>
          <p:cNvSpPr txBox="1"/>
          <p:nvPr/>
        </p:nvSpPr>
        <p:spPr>
          <a:xfrm>
            <a:off x="807282" y="6698218"/>
            <a:ext cx="8466059" cy="800219"/>
          </a:xfrm>
          <a:prstGeom prst="rect">
            <a:avLst/>
          </a:prstGeom>
          <a:noFill/>
        </p:spPr>
        <p:txBody>
          <a:bodyPr wrap="square" rtlCol="0">
            <a:spAutoFit/>
          </a:bodyPr>
          <a:lstStyle/>
          <a:p>
            <a:r>
              <a:rPr lang="en-US" sz="2800" dirty="0"/>
              <a:t>** </a:t>
            </a:r>
            <a:r>
              <a:rPr lang="en-US" sz="2800" u="sng" dirty="0"/>
              <a:t>The goal is pain control, not pain elimination</a:t>
            </a:r>
            <a:r>
              <a:rPr lang="en-US" sz="2800" u="sng" baseline="30000" dirty="0"/>
              <a:t>34 </a:t>
            </a:r>
            <a:r>
              <a:rPr lang="en-US" sz="2800" dirty="0"/>
              <a:t>**</a:t>
            </a:r>
          </a:p>
          <a:p>
            <a:endParaRPr lang="en-US" dirty="0"/>
          </a:p>
        </p:txBody>
      </p:sp>
    </p:spTree>
    <p:extLst>
      <p:ext uri="{BB962C8B-B14F-4D97-AF65-F5344CB8AC3E}">
        <p14:creationId xmlns:p14="http://schemas.microsoft.com/office/powerpoint/2010/main" val="415255192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2113" y="402483"/>
            <a:ext cx="9372599" cy="1461188"/>
          </a:xfrm>
        </p:spPr>
        <p:txBody>
          <a:bodyPr>
            <a:normAutofit/>
          </a:bodyPr>
          <a:lstStyle/>
          <a:p>
            <a:r>
              <a:rPr lang="en-US" sz="4600" dirty="0"/>
              <a:t>Why is this subject so important?</a:t>
            </a:r>
          </a:p>
        </p:txBody>
      </p:sp>
      <p:sp>
        <p:nvSpPr>
          <p:cNvPr id="3" name="Content Placeholder 2"/>
          <p:cNvSpPr>
            <a:spLocks noGrp="1"/>
          </p:cNvSpPr>
          <p:nvPr>
            <p:ph idx="1"/>
          </p:nvPr>
        </p:nvSpPr>
        <p:spPr>
          <a:xfrm>
            <a:off x="620713" y="1863671"/>
            <a:ext cx="8766870" cy="4945287"/>
          </a:xfrm>
        </p:spPr>
        <p:txBody>
          <a:bodyPr>
            <a:normAutofit fontScale="85000" lnSpcReduction="20000"/>
          </a:bodyPr>
          <a:lstStyle/>
          <a:p>
            <a:pPr lvl="0"/>
            <a:r>
              <a:rPr lang="en-US" sz="3200" dirty="0"/>
              <a:t>Prevalence</a:t>
            </a:r>
          </a:p>
          <a:p>
            <a:pPr lvl="1"/>
            <a:r>
              <a:rPr lang="en-US" sz="2400" dirty="0"/>
              <a:t>AT is one of the most common operations in children</a:t>
            </a:r>
          </a:p>
          <a:p>
            <a:pPr lvl="1"/>
            <a:r>
              <a:rPr lang="en-US" sz="2400" dirty="0"/>
              <a:t>Approximately 600,000/year in the USA</a:t>
            </a:r>
            <a:r>
              <a:rPr lang="en-US" sz="2400" baseline="30000" dirty="0"/>
              <a:t>1</a:t>
            </a:r>
            <a:endParaRPr lang="en-US" sz="1900" baseline="30000" dirty="0"/>
          </a:p>
          <a:p>
            <a:r>
              <a:rPr lang="en-US" sz="3200" dirty="0"/>
              <a:t>Significant morbidity and mortality</a:t>
            </a:r>
          </a:p>
          <a:p>
            <a:pPr lvl="1"/>
            <a:r>
              <a:rPr lang="en-US" sz="2400" dirty="0"/>
              <a:t>Closed Claims Database and SPA survey</a:t>
            </a:r>
            <a:r>
              <a:rPr lang="en-US" sz="2400" baseline="30000" dirty="0"/>
              <a:t>2</a:t>
            </a:r>
          </a:p>
          <a:p>
            <a:pPr lvl="2"/>
            <a:r>
              <a:rPr lang="en-US" sz="1900" dirty="0"/>
              <a:t>86 deaths or permanent neurologic injuries</a:t>
            </a:r>
          </a:p>
          <a:p>
            <a:pPr lvl="2"/>
            <a:r>
              <a:rPr lang="en-US" sz="1900" dirty="0"/>
              <a:t>Occurred in the PACU, ward and at home</a:t>
            </a:r>
            <a:endParaRPr lang="en-US" sz="2400" dirty="0"/>
          </a:p>
          <a:p>
            <a:pPr lvl="1"/>
            <a:r>
              <a:rPr lang="en-US" sz="2400" dirty="0"/>
              <a:t>LexisNexis MEGA</a:t>
            </a:r>
            <a:r>
              <a:rPr lang="en-US" sz="2400" baseline="30000" dirty="0"/>
              <a:t>™</a:t>
            </a:r>
            <a:r>
              <a:rPr lang="en-US" sz="2400" dirty="0"/>
              <a:t> Jury Verdicts and Settlements Database 1984-2010: 242 AT-related claim reports, 40% deaths</a:t>
            </a:r>
            <a:r>
              <a:rPr lang="en-US" sz="2400" baseline="30000" dirty="0"/>
              <a:t>3</a:t>
            </a:r>
          </a:p>
          <a:p>
            <a:pPr lvl="2"/>
            <a:r>
              <a:rPr lang="en-US" sz="1900" dirty="0"/>
              <a:t>Surgery-related claims more common</a:t>
            </a:r>
          </a:p>
          <a:p>
            <a:pPr lvl="2"/>
            <a:r>
              <a:rPr lang="en-US" sz="1900" dirty="0"/>
              <a:t>Anesthetic and opioid-related claims had higher $ verdicts</a:t>
            </a:r>
          </a:p>
          <a:p>
            <a:pPr lvl="1"/>
            <a:r>
              <a:rPr lang="en-US" sz="2500" dirty="0"/>
              <a:t>American Academy of Otolaryngology-Head and Neck Surgery (AAOHNS) survey – Mortality and Major Morbidity After Tonsillectomy</a:t>
            </a:r>
            <a:r>
              <a:rPr lang="en-US" sz="2500" baseline="30000" dirty="0"/>
              <a:t>4</a:t>
            </a:r>
          </a:p>
          <a:p>
            <a:pPr lvl="2"/>
            <a:r>
              <a:rPr lang="en-US" sz="1900" dirty="0"/>
              <a:t>Bleeding – rare cause, most events related to narcotics or unexplained apneic events</a:t>
            </a:r>
          </a:p>
          <a:p>
            <a:r>
              <a:rPr lang="en-US" sz="3200" dirty="0"/>
              <a:t>Most deaths and permanent neurologic injuries in children are airway-related</a:t>
            </a:r>
            <a:r>
              <a:rPr lang="en-US" sz="3200" baseline="30000" dirty="0"/>
              <a:t>5</a:t>
            </a:r>
          </a:p>
          <a:p>
            <a:pPr lvl="1"/>
            <a:r>
              <a:rPr lang="en-US" sz="2400" dirty="0"/>
              <a:t>Incidence is 2 x higher than in adults</a:t>
            </a:r>
          </a:p>
          <a:p>
            <a:endParaRPr lang="en-US" dirty="0"/>
          </a:p>
        </p:txBody>
      </p:sp>
    </p:spTree>
    <p:extLst>
      <p:ext uri="{BB962C8B-B14F-4D97-AF65-F5344CB8AC3E}">
        <p14:creationId xmlns:p14="http://schemas.microsoft.com/office/powerpoint/2010/main" val="71274097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Failure: Persistent SDB</a:t>
            </a:r>
            <a:r>
              <a:rPr lang="en-US" baseline="30000" dirty="0"/>
              <a:t>8</a:t>
            </a:r>
            <a:endParaRPr lang="en-US" dirty="0"/>
          </a:p>
        </p:txBody>
      </p:sp>
      <p:sp>
        <p:nvSpPr>
          <p:cNvPr id="3" name="Content Placeholder 2"/>
          <p:cNvSpPr>
            <a:spLocks noGrp="1"/>
          </p:cNvSpPr>
          <p:nvPr>
            <p:ph idx="1"/>
          </p:nvPr>
        </p:nvSpPr>
        <p:spPr/>
        <p:txBody>
          <a:bodyPr/>
          <a:lstStyle/>
          <a:p>
            <a:r>
              <a:rPr lang="en-US" sz="2900" dirty="0"/>
              <a:t>Present 6 weeks postoperatively in 25% of severe OSA</a:t>
            </a:r>
          </a:p>
          <a:p>
            <a:pPr lvl="1"/>
            <a:r>
              <a:rPr lang="en-US" sz="2500" dirty="0"/>
              <a:t>Requires further evaluation, possibly PSG</a:t>
            </a:r>
          </a:p>
          <a:p>
            <a:pPr lvl="1"/>
            <a:r>
              <a:rPr lang="en-US" sz="2500" dirty="0"/>
              <a:t>Especially likely if age &gt; 7 years, obese, asthma</a:t>
            </a:r>
          </a:p>
          <a:p>
            <a:pPr lvl="1"/>
            <a:r>
              <a:rPr lang="en-US" sz="2500" dirty="0"/>
              <a:t>May have multilevel obstruction and need further multidisciplinary evaluation</a:t>
            </a:r>
          </a:p>
          <a:p>
            <a:r>
              <a:rPr lang="en-US" sz="2900" dirty="0"/>
              <a:t>Resolution of symptoms when healed after AT </a:t>
            </a:r>
          </a:p>
          <a:p>
            <a:pPr lvl="1"/>
            <a:r>
              <a:rPr lang="en-US" sz="2500" dirty="0"/>
              <a:t>75% of cases in otherwise healthy patients</a:t>
            </a:r>
            <a:r>
              <a:rPr lang="en-US" sz="2500" baseline="30000" dirty="0"/>
              <a:t>10</a:t>
            </a:r>
          </a:p>
          <a:p>
            <a:pPr lvl="1"/>
            <a:r>
              <a:rPr lang="en-US" sz="2500" dirty="0"/>
              <a:t>&lt; 40% in patients with significant comorbidity</a:t>
            </a:r>
          </a:p>
          <a:p>
            <a:r>
              <a:rPr lang="en-US" sz="2900" dirty="0"/>
              <a:t>At least some improvement is expected in the majority </a:t>
            </a:r>
          </a:p>
        </p:txBody>
      </p:sp>
    </p:spTree>
    <p:extLst>
      <p:ext uri="{BB962C8B-B14F-4D97-AF65-F5344CB8AC3E}">
        <p14:creationId xmlns:p14="http://schemas.microsoft.com/office/powerpoint/2010/main" val="126545428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Case Example</a:t>
            </a:r>
          </a:p>
        </p:txBody>
      </p:sp>
      <p:sp>
        <p:nvSpPr>
          <p:cNvPr id="3" name="Content Placeholder 2"/>
          <p:cNvSpPr>
            <a:spLocks noGrp="1"/>
          </p:cNvSpPr>
          <p:nvPr>
            <p:ph idx="1"/>
          </p:nvPr>
        </p:nvSpPr>
        <p:spPr/>
        <p:txBody>
          <a:bodyPr/>
          <a:lstStyle/>
          <a:p>
            <a:r>
              <a:rPr lang="en-US" dirty="0"/>
              <a:t>5 y/o, 39 kg boy with Trisomy 21, scheduled for T&amp;A for sleep disordered breathing. A </a:t>
            </a:r>
            <a:r>
              <a:rPr lang="en-US" dirty="0" err="1"/>
              <a:t>polysomnogram</a:t>
            </a:r>
            <a:r>
              <a:rPr lang="en-US" dirty="0"/>
              <a:t> indicated OAHI of 11, that increased to 15 during REM sleep.  </a:t>
            </a:r>
          </a:p>
          <a:p>
            <a:r>
              <a:rPr lang="en-US" dirty="0"/>
              <a:t>Considerations:</a:t>
            </a:r>
          </a:p>
          <a:p>
            <a:pPr lvl="1"/>
            <a:r>
              <a:rPr lang="en-US" dirty="0"/>
              <a:t>Admission vs. Day Surgery</a:t>
            </a:r>
          </a:p>
          <a:p>
            <a:pPr lvl="1"/>
            <a:r>
              <a:rPr lang="en-US" dirty="0"/>
              <a:t>Preoperative cervical spine evaluation </a:t>
            </a:r>
          </a:p>
          <a:p>
            <a:pPr lvl="1"/>
            <a:r>
              <a:rPr lang="en-US" dirty="0"/>
              <a:t>Premedication </a:t>
            </a:r>
          </a:p>
          <a:p>
            <a:pPr lvl="1"/>
            <a:r>
              <a:rPr lang="en-US" dirty="0"/>
              <a:t>Airway Management (ETT vs. LMA) </a:t>
            </a:r>
          </a:p>
          <a:p>
            <a:pPr lvl="1"/>
            <a:r>
              <a:rPr lang="en-US" dirty="0"/>
              <a:t>Intra and Post operative Pain Management</a:t>
            </a:r>
          </a:p>
          <a:p>
            <a:pPr lvl="1"/>
            <a:endParaRPr lang="en-US" dirty="0"/>
          </a:p>
        </p:txBody>
      </p:sp>
    </p:spTree>
    <p:extLst>
      <p:ext uri="{BB962C8B-B14F-4D97-AF65-F5344CB8AC3E}">
        <p14:creationId xmlns:p14="http://schemas.microsoft.com/office/powerpoint/2010/main" val="358997771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Summary: ASA Guidelines</a:t>
            </a:r>
            <a:r>
              <a:rPr lang="en-US" baseline="30000" dirty="0"/>
              <a:t>6</a:t>
            </a:r>
            <a:endParaRPr lang="en-US" dirty="0"/>
          </a:p>
        </p:txBody>
      </p:sp>
      <p:sp>
        <p:nvSpPr>
          <p:cNvPr id="3" name="Content Placeholder 2"/>
          <p:cNvSpPr>
            <a:spLocks noGrp="1"/>
          </p:cNvSpPr>
          <p:nvPr>
            <p:ph idx="1"/>
          </p:nvPr>
        </p:nvSpPr>
        <p:spPr/>
        <p:txBody>
          <a:bodyPr>
            <a:normAutofit fontScale="92500" lnSpcReduction="10000"/>
          </a:bodyPr>
          <a:lstStyle/>
          <a:p>
            <a:r>
              <a:rPr lang="en-US" dirty="0"/>
              <a:t>Work with surgeons to develop a protocol for patients with clinically suspected OSAS to be evaluated preoperatively</a:t>
            </a:r>
          </a:p>
          <a:p>
            <a:pPr lvl="1"/>
            <a:r>
              <a:rPr lang="en-US" dirty="0"/>
              <a:t>Manage according to clinical signs and symptoms</a:t>
            </a:r>
          </a:p>
          <a:p>
            <a:pPr lvl="1"/>
            <a:r>
              <a:rPr lang="en-US" dirty="0"/>
              <a:t>Obtain PSG or other studies</a:t>
            </a:r>
          </a:p>
          <a:p>
            <a:pPr lvl="1"/>
            <a:r>
              <a:rPr lang="en-US" dirty="0"/>
              <a:t>Determine post op disposition</a:t>
            </a:r>
          </a:p>
          <a:p>
            <a:r>
              <a:rPr lang="en-US" dirty="0"/>
              <a:t>Patients at </a:t>
            </a:r>
            <a:r>
              <a:rPr lang="en-US" dirty="0">
                <a:latin typeface="Times New Roman" panose="02020603050405020304" pitchFamily="18" charset="0"/>
                <a:cs typeface="Times New Roman" panose="02020603050405020304" pitchFamily="18" charset="0"/>
              </a:rPr>
              <a:t>↑ </a:t>
            </a:r>
            <a:r>
              <a:rPr lang="en-US" dirty="0"/>
              <a:t>perioperative risk</a:t>
            </a:r>
          </a:p>
          <a:p>
            <a:pPr lvl="1"/>
            <a:r>
              <a:rPr lang="en-US" dirty="0"/>
              <a:t>Recover in non-supine positions</a:t>
            </a:r>
          </a:p>
          <a:p>
            <a:pPr lvl="1"/>
            <a:r>
              <a:rPr lang="en-US" dirty="0"/>
              <a:t>SpO2 monitoring with continuous observation as long as risk persists</a:t>
            </a:r>
          </a:p>
          <a:p>
            <a:pPr lvl="1"/>
            <a:r>
              <a:rPr lang="en-US" dirty="0"/>
              <a:t>Be vigilant and confirm patient is stable in recovery - unstimulated (preferably asleep), breathing room air</a:t>
            </a:r>
          </a:p>
          <a:p>
            <a:endParaRPr lang="en-US" dirty="0"/>
          </a:p>
        </p:txBody>
      </p:sp>
    </p:spTree>
    <p:extLst>
      <p:ext uri="{BB962C8B-B14F-4D97-AF65-F5344CB8AC3E}">
        <p14:creationId xmlns:p14="http://schemas.microsoft.com/office/powerpoint/2010/main" val="143677073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93043" y="402483"/>
            <a:ext cx="8694539" cy="1319954"/>
          </a:xfrm>
        </p:spPr>
        <p:txBody>
          <a:bodyPr>
            <a:normAutofit fontScale="90000"/>
          </a:bodyPr>
          <a:lstStyle/>
          <a:p>
            <a:br>
              <a:rPr lang="en-US" dirty="0"/>
            </a:br>
            <a:r>
              <a:rPr lang="en-US" dirty="0"/>
              <a:t>References</a:t>
            </a:r>
            <a:br>
              <a:rPr lang="en-US" dirty="0"/>
            </a:br>
            <a:r>
              <a:rPr lang="en-US" sz="4000" dirty="0"/>
              <a:t>*</a:t>
            </a:r>
            <a:r>
              <a:rPr lang="en-US" sz="2200" b="1" u="sng" dirty="0"/>
              <a:t>Please note</a:t>
            </a:r>
            <a:r>
              <a:rPr lang="en-US" sz="2200" dirty="0"/>
              <a:t>: any reference that is clickable has a link to the article                          </a:t>
            </a:r>
            <a:br>
              <a:rPr lang="en-US" sz="2200" dirty="0"/>
            </a:br>
            <a:r>
              <a:rPr lang="en-US" sz="2200" dirty="0"/>
              <a:t>    free of charge</a:t>
            </a:r>
            <a:br>
              <a:rPr lang="en-US" dirty="0"/>
            </a:br>
            <a:endParaRPr lang="en-US" dirty="0"/>
          </a:p>
        </p:txBody>
      </p:sp>
      <p:sp>
        <p:nvSpPr>
          <p:cNvPr id="3" name="Content Placeholder 2"/>
          <p:cNvSpPr>
            <a:spLocks noGrp="1"/>
          </p:cNvSpPr>
          <p:nvPr>
            <p:ph idx="1"/>
          </p:nvPr>
        </p:nvSpPr>
        <p:spPr>
          <a:xfrm>
            <a:off x="693043" y="2012413"/>
            <a:ext cx="8694539" cy="4205824"/>
          </a:xfrm>
        </p:spPr>
        <p:txBody>
          <a:bodyPr>
            <a:noAutofit/>
          </a:bodyPr>
          <a:lstStyle/>
          <a:p>
            <a:pPr marL="605065" indent="-514350">
              <a:buAutoNum type="arabicPeriod"/>
            </a:pPr>
            <a:r>
              <a:rPr lang="en-US" sz="1700" dirty="0">
                <a:hlinkClick r:id="rId3"/>
              </a:rPr>
              <a:t>Cullen KA, Hall MJ, </a:t>
            </a:r>
            <a:r>
              <a:rPr lang="en-US" sz="1700" dirty="0" err="1">
                <a:hlinkClick r:id="rId3"/>
              </a:rPr>
              <a:t>Golosinskiy</a:t>
            </a:r>
            <a:r>
              <a:rPr lang="en-US" sz="1700" dirty="0">
                <a:hlinkClick r:id="rId3"/>
              </a:rPr>
              <a:t> A. Ambulatory surgery in the United States, 2006. Natl Health Stat Report. 2009(11):1-25.</a:t>
            </a:r>
            <a:r>
              <a:rPr lang="en-US" sz="1700" dirty="0"/>
              <a:t> 			           </a:t>
            </a:r>
          </a:p>
          <a:p>
            <a:pPr marL="605065" indent="-514350">
              <a:buAutoNum type="arabicPeriod"/>
            </a:pPr>
            <a:r>
              <a:rPr lang="en-US" sz="1700" dirty="0"/>
              <a:t>Cote CJ, Posner KL, Domino KB. Death or neurologic injury after tonsillectomy in children with a focus on obstructive sleep apnea: Houston, we have a problem! </a:t>
            </a:r>
            <a:r>
              <a:rPr lang="en-US" sz="1700" dirty="0" err="1"/>
              <a:t>Anesth</a:t>
            </a:r>
            <a:r>
              <a:rPr lang="en-US" sz="1700" dirty="0"/>
              <a:t> </a:t>
            </a:r>
            <a:r>
              <a:rPr lang="en-US" sz="1700" dirty="0" err="1"/>
              <a:t>Analg</a:t>
            </a:r>
            <a:r>
              <a:rPr lang="en-US" sz="1700" dirty="0"/>
              <a:t>. 2014;118(6):1276-83. </a:t>
            </a:r>
          </a:p>
          <a:p>
            <a:pPr marL="605065" indent="-514350">
              <a:buAutoNum type="arabicPeriod"/>
            </a:pPr>
            <a:r>
              <a:rPr lang="en-US" sz="1700" dirty="0" err="1">
                <a:hlinkClick r:id="rId4"/>
              </a:rPr>
              <a:t>Subramanyam</a:t>
            </a:r>
            <a:r>
              <a:rPr lang="en-US" sz="1700" dirty="0">
                <a:hlinkClick r:id="rId4"/>
              </a:rPr>
              <a:t> R, </a:t>
            </a:r>
            <a:r>
              <a:rPr lang="en-US" sz="1700" dirty="0" err="1">
                <a:hlinkClick r:id="rId4"/>
              </a:rPr>
              <a:t>Chidambaran</a:t>
            </a:r>
            <a:r>
              <a:rPr lang="en-US" sz="1700" dirty="0">
                <a:hlinkClick r:id="rId4"/>
              </a:rPr>
              <a:t> V, Ding L, Myer CM, 3rd, </a:t>
            </a:r>
            <a:r>
              <a:rPr lang="en-US" sz="1700" dirty="0" err="1">
                <a:hlinkClick r:id="rId4"/>
              </a:rPr>
              <a:t>Sadhasivam</a:t>
            </a:r>
            <a:r>
              <a:rPr lang="en-US" sz="1700" dirty="0">
                <a:hlinkClick r:id="rId4"/>
              </a:rPr>
              <a:t> S. Anesthesia- and opioids-related malpractice claims following tonsillectomy in USA: LexisNexis claims database 1984-2012. </a:t>
            </a:r>
            <a:r>
              <a:rPr lang="en-US" sz="1700" dirty="0" err="1">
                <a:hlinkClick r:id="rId4"/>
              </a:rPr>
              <a:t>Paediatr</a:t>
            </a:r>
            <a:r>
              <a:rPr lang="en-US" sz="1700" dirty="0">
                <a:hlinkClick r:id="rId4"/>
              </a:rPr>
              <a:t> </a:t>
            </a:r>
            <a:r>
              <a:rPr lang="en-US" sz="1700" dirty="0" err="1">
                <a:hlinkClick r:id="rId4"/>
              </a:rPr>
              <a:t>Anaesth</a:t>
            </a:r>
            <a:r>
              <a:rPr lang="en-US" sz="1700" dirty="0">
                <a:hlinkClick r:id="rId4"/>
              </a:rPr>
              <a:t>. 2014;24(4):412-20.</a:t>
            </a:r>
            <a:endParaRPr lang="en-US" sz="1700" dirty="0"/>
          </a:p>
          <a:p>
            <a:pPr marL="605065" indent="-514350">
              <a:buAutoNum type="arabicPeriod"/>
            </a:pPr>
            <a:r>
              <a:rPr lang="en-US" sz="1700" dirty="0">
                <a:hlinkClick r:id="rId5"/>
              </a:rPr>
              <a:t>Goldman JL, Baugh RF, Davies L, Skinner ML, </a:t>
            </a:r>
            <a:r>
              <a:rPr lang="en-US" sz="1700" dirty="0" err="1">
                <a:hlinkClick r:id="rId5"/>
              </a:rPr>
              <a:t>Stachler</a:t>
            </a:r>
            <a:r>
              <a:rPr lang="en-US" sz="1700" dirty="0">
                <a:hlinkClick r:id="rId5"/>
              </a:rPr>
              <a:t> RJ, Brereton J, et al. Mortality and major morbidity after tonsillectomy: etiologic factors and strategies for prevention. Laryngoscope. 2013;123(10):2544-53.</a:t>
            </a:r>
            <a:r>
              <a:rPr lang="en-US" sz="1700" dirty="0"/>
              <a:t>			</a:t>
            </a:r>
          </a:p>
          <a:p>
            <a:pPr marL="605065" indent="-514350">
              <a:buAutoNum type="arabicPeriod"/>
            </a:pPr>
            <a:r>
              <a:rPr lang="en-US" sz="1700" dirty="0">
                <a:hlinkClick r:id="rId6"/>
              </a:rPr>
              <a:t>Brown KA. Outcome, risk, and error and the child with obstructive sleep apnea. </a:t>
            </a:r>
            <a:r>
              <a:rPr lang="en-US" sz="1700" dirty="0" err="1">
                <a:hlinkClick r:id="rId6"/>
              </a:rPr>
              <a:t>Paediatr</a:t>
            </a:r>
            <a:r>
              <a:rPr lang="en-US" sz="1700" dirty="0">
                <a:hlinkClick r:id="rId6"/>
              </a:rPr>
              <a:t> </a:t>
            </a:r>
            <a:r>
              <a:rPr lang="en-US" sz="1700" dirty="0" err="1">
                <a:hlinkClick r:id="rId6"/>
              </a:rPr>
              <a:t>Anaesth</a:t>
            </a:r>
            <a:r>
              <a:rPr lang="en-US" sz="1700" dirty="0">
                <a:hlinkClick r:id="rId6"/>
              </a:rPr>
              <a:t>. 2011;21(7):771-80.</a:t>
            </a:r>
            <a:endParaRPr lang="en-US" sz="1700" dirty="0"/>
          </a:p>
          <a:p>
            <a:pPr marL="605065" indent="-514350">
              <a:buFont typeface="Arial"/>
              <a:buAutoNum type="arabicPeriod"/>
            </a:pPr>
            <a:r>
              <a:rPr lang="en-US" sz="1700" dirty="0">
                <a:hlinkClick r:id="rId7"/>
              </a:rPr>
              <a:t>American Society of Anesthesiologists Task Force on Perioperative Management of patients with obstructive sleep apnea. Practice guidelines for the perioperative management of patients with obstructive sleep apnea: an updated report by the American Society of Anesthesiologists Task Force on Perioperative Management of patients with obstructive sleep apnea. Anesthesiology. 2014;120(2):268-86.</a:t>
            </a:r>
            <a:endParaRPr lang="en-US" sz="1700" dirty="0"/>
          </a:p>
        </p:txBody>
      </p:sp>
    </p:spTree>
    <p:extLst>
      <p:ext uri="{BB962C8B-B14F-4D97-AF65-F5344CB8AC3E}">
        <p14:creationId xmlns:p14="http://schemas.microsoft.com/office/powerpoint/2010/main" val="723933524"/>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References</a:t>
            </a:r>
          </a:p>
        </p:txBody>
      </p:sp>
      <p:sp>
        <p:nvSpPr>
          <p:cNvPr id="3" name="Content Placeholder 2"/>
          <p:cNvSpPr>
            <a:spLocks noGrp="1"/>
          </p:cNvSpPr>
          <p:nvPr>
            <p:ph idx="1"/>
          </p:nvPr>
        </p:nvSpPr>
        <p:spPr/>
        <p:txBody>
          <a:bodyPr>
            <a:normAutofit fontScale="62500" lnSpcReduction="20000"/>
          </a:bodyPr>
          <a:lstStyle/>
          <a:p>
            <a:pPr marL="605065" indent="-514350">
              <a:buAutoNum type="arabicPeriod" startAt="7"/>
            </a:pPr>
            <a:r>
              <a:rPr lang="en-US" sz="2800" dirty="0">
                <a:hlinkClick r:id="rId3"/>
              </a:rPr>
              <a:t>Marcus CL, Brooks LJ, Draper KA, </a:t>
            </a:r>
            <a:r>
              <a:rPr lang="en-US" sz="2800" dirty="0" err="1">
                <a:hlinkClick r:id="rId3"/>
              </a:rPr>
              <a:t>Gozal</a:t>
            </a:r>
            <a:r>
              <a:rPr lang="en-US" sz="2800" dirty="0">
                <a:hlinkClick r:id="rId3"/>
              </a:rPr>
              <a:t> D, </a:t>
            </a:r>
            <a:r>
              <a:rPr lang="en-US" sz="2800" dirty="0" err="1">
                <a:hlinkClick r:id="rId3"/>
              </a:rPr>
              <a:t>Halbower</a:t>
            </a:r>
            <a:r>
              <a:rPr lang="en-US" sz="2800" dirty="0">
                <a:hlinkClick r:id="rId3"/>
              </a:rPr>
              <a:t> AC, Jones J, et al. Diagnosis and management of childhood obstructive sleep apnea syndrome. Pediatrics. 2012;130(3):576-84.</a:t>
            </a:r>
            <a:endParaRPr lang="en-US" sz="2800" dirty="0"/>
          </a:p>
          <a:p>
            <a:pPr marL="605065" indent="-514350">
              <a:buAutoNum type="arabicPeriod" startAt="7"/>
            </a:pPr>
            <a:r>
              <a:rPr lang="en-US" sz="2800" dirty="0">
                <a:hlinkClick r:id="rId4"/>
              </a:rPr>
              <a:t>Baugh RF, Archer SM, Mitchell RB, Rosenfeld RM, Amin R, Burns JJ, et al. Clinical practice guideline: tonsillectomy in children. </a:t>
            </a:r>
            <a:r>
              <a:rPr lang="en-US" sz="2800" dirty="0" err="1">
                <a:hlinkClick r:id="rId4"/>
              </a:rPr>
              <a:t>Otolaryngol</a:t>
            </a:r>
            <a:r>
              <a:rPr lang="en-US" sz="2800" dirty="0">
                <a:hlinkClick r:id="rId4"/>
              </a:rPr>
              <a:t> Head Neck Surg. 2011;144(1 </a:t>
            </a:r>
            <a:r>
              <a:rPr lang="en-US" sz="2800" dirty="0" err="1">
                <a:hlinkClick r:id="rId4"/>
              </a:rPr>
              <a:t>Suppl</a:t>
            </a:r>
            <a:r>
              <a:rPr lang="en-US" sz="2800" dirty="0">
                <a:hlinkClick r:id="rId4"/>
              </a:rPr>
              <a:t>):S1-30.</a:t>
            </a:r>
            <a:endParaRPr lang="en-US" sz="2800" dirty="0"/>
          </a:p>
          <a:p>
            <a:pPr marL="605065" indent="-514350">
              <a:buAutoNum type="arabicPeriod" startAt="7"/>
            </a:pPr>
            <a:r>
              <a:rPr lang="en-US" sz="2800" dirty="0">
                <a:hlinkClick r:id="rId5"/>
              </a:rPr>
              <a:t>Roland PS, Rosenfeld RM, Brooks LJ, Friedman NR, Jones J, Kim TW, et al. Clinical practice guideline: Polysomnography for sleep-disordered breathing prior to tonsillectomy in children. </a:t>
            </a:r>
            <a:r>
              <a:rPr lang="en-US" sz="2800" dirty="0" err="1">
                <a:hlinkClick r:id="rId5"/>
              </a:rPr>
              <a:t>Otolaryngol</a:t>
            </a:r>
            <a:r>
              <a:rPr lang="en-US" sz="2800" dirty="0">
                <a:hlinkClick r:id="rId5"/>
              </a:rPr>
              <a:t> Head Neck Surg. 2011;145(1 </a:t>
            </a:r>
            <a:r>
              <a:rPr lang="en-US" sz="2800" dirty="0" err="1">
                <a:hlinkClick r:id="rId5"/>
              </a:rPr>
              <a:t>Suppl</a:t>
            </a:r>
            <a:r>
              <a:rPr lang="en-US" sz="2800" dirty="0">
                <a:hlinkClick r:id="rId5"/>
              </a:rPr>
              <a:t>):S1-15.</a:t>
            </a:r>
            <a:endParaRPr lang="en-US" sz="2800" dirty="0"/>
          </a:p>
          <a:p>
            <a:pPr marL="605065" indent="-514350">
              <a:buAutoNum type="arabicPeriod" startAt="7"/>
            </a:pPr>
            <a:r>
              <a:rPr lang="en-US" sz="2800" dirty="0" err="1"/>
              <a:t>Ishman</a:t>
            </a:r>
            <a:r>
              <a:rPr lang="en-US" sz="2800" dirty="0"/>
              <a:t> SL. Evidence-based practice: pediatric obstructive sleep apnea. </a:t>
            </a:r>
            <a:r>
              <a:rPr lang="en-US" sz="2800" dirty="0" err="1"/>
              <a:t>Otolaryngol</a:t>
            </a:r>
            <a:r>
              <a:rPr lang="en-US" sz="2800" dirty="0"/>
              <a:t> </a:t>
            </a:r>
            <a:r>
              <a:rPr lang="en-US" sz="2800" dirty="0" err="1"/>
              <a:t>Clin</a:t>
            </a:r>
            <a:r>
              <a:rPr lang="en-US" sz="2800" dirty="0"/>
              <a:t> North Am. 2012;45(5):1055-69.</a:t>
            </a:r>
          </a:p>
          <a:p>
            <a:pPr marL="605065" indent="-514350">
              <a:buAutoNum type="arabicPeriod" startAt="7"/>
            </a:pPr>
            <a:r>
              <a:rPr lang="en-US" sz="2800" dirty="0"/>
              <a:t>Cote CJ. </a:t>
            </a:r>
            <a:r>
              <a:rPr lang="en-US" sz="2800" dirty="0" err="1"/>
              <a:t>Anesthesiological</a:t>
            </a:r>
            <a:r>
              <a:rPr lang="en-US" sz="2800" dirty="0"/>
              <a:t> considerations for children with obstructive sleep apnea. </a:t>
            </a:r>
            <a:r>
              <a:rPr lang="en-US" sz="2800" dirty="0" err="1"/>
              <a:t>Curr</a:t>
            </a:r>
            <a:r>
              <a:rPr lang="en-US" sz="2800" dirty="0"/>
              <a:t> </a:t>
            </a:r>
            <a:r>
              <a:rPr lang="en-US" sz="2800" dirty="0" err="1"/>
              <a:t>Opin</a:t>
            </a:r>
            <a:r>
              <a:rPr lang="en-US" sz="2800" dirty="0"/>
              <a:t> </a:t>
            </a:r>
            <a:r>
              <a:rPr lang="en-US" sz="2800" dirty="0" err="1"/>
              <a:t>Anaesthesiol</a:t>
            </a:r>
            <a:r>
              <a:rPr lang="en-US" sz="2800" dirty="0"/>
              <a:t>. 2015;28(3):327-32.</a:t>
            </a:r>
          </a:p>
          <a:p>
            <a:pPr marL="605065" indent="-514350">
              <a:buAutoNum type="arabicPeriod" startAt="7"/>
            </a:pPr>
            <a:r>
              <a:rPr lang="en-US" sz="2800" dirty="0" err="1"/>
              <a:t>Schwengel</a:t>
            </a:r>
            <a:r>
              <a:rPr lang="en-US" sz="2800" dirty="0"/>
              <a:t> DA, </a:t>
            </a:r>
            <a:r>
              <a:rPr lang="en-US" sz="2800" dirty="0" err="1"/>
              <a:t>Dalesio</a:t>
            </a:r>
            <a:r>
              <a:rPr lang="en-US" sz="2800" dirty="0"/>
              <a:t> NM, </a:t>
            </a:r>
            <a:r>
              <a:rPr lang="en-US" sz="2800" dirty="0" err="1"/>
              <a:t>Stierer</a:t>
            </a:r>
            <a:r>
              <a:rPr lang="en-US" sz="2800" dirty="0"/>
              <a:t> TL. Pediatric obstructive sleep apnea. </a:t>
            </a:r>
            <a:r>
              <a:rPr lang="en-US" sz="2800" dirty="0" err="1"/>
              <a:t>Anesthesiol</a:t>
            </a:r>
            <a:r>
              <a:rPr lang="en-US" sz="2800" dirty="0"/>
              <a:t> </a:t>
            </a:r>
            <a:r>
              <a:rPr lang="en-US" sz="2800" dirty="0" err="1"/>
              <a:t>Clin</a:t>
            </a:r>
            <a:r>
              <a:rPr lang="en-US" sz="2800" dirty="0"/>
              <a:t>. 2014;32(1):237-61.</a:t>
            </a:r>
          </a:p>
          <a:p>
            <a:pPr marL="605065" indent="-514350">
              <a:buAutoNum type="arabicPeriod" startAt="7"/>
            </a:pPr>
            <a:r>
              <a:rPr lang="en-US" sz="2800" dirty="0">
                <a:hlinkClick r:id="rId6"/>
              </a:rPr>
              <a:t>Nixon GM, </a:t>
            </a:r>
            <a:r>
              <a:rPr lang="en-US" sz="2800" dirty="0" err="1">
                <a:hlinkClick r:id="rId6"/>
              </a:rPr>
              <a:t>Kermack</a:t>
            </a:r>
            <a:r>
              <a:rPr lang="en-US" sz="2800" dirty="0">
                <a:hlinkClick r:id="rId6"/>
              </a:rPr>
              <a:t> AS, Davis GM, </a:t>
            </a:r>
            <a:r>
              <a:rPr lang="en-US" sz="2800" dirty="0" err="1">
                <a:hlinkClick r:id="rId6"/>
              </a:rPr>
              <a:t>Manoukian</a:t>
            </a:r>
            <a:r>
              <a:rPr lang="en-US" sz="2800" dirty="0">
                <a:hlinkClick r:id="rId6"/>
              </a:rPr>
              <a:t> JJ, Brown KA, </a:t>
            </a:r>
            <a:r>
              <a:rPr lang="en-US" sz="2800" dirty="0" err="1">
                <a:hlinkClick r:id="rId6"/>
              </a:rPr>
              <a:t>Brouillette</a:t>
            </a:r>
            <a:r>
              <a:rPr lang="en-US" sz="2800" dirty="0">
                <a:hlinkClick r:id="rId6"/>
              </a:rPr>
              <a:t> RT. Planning </a:t>
            </a:r>
            <a:r>
              <a:rPr lang="en-US" sz="2800" dirty="0" err="1">
                <a:hlinkClick r:id="rId6"/>
              </a:rPr>
              <a:t>adenotonsillectomy</a:t>
            </a:r>
            <a:r>
              <a:rPr lang="en-US" sz="2800" dirty="0">
                <a:hlinkClick r:id="rId6"/>
              </a:rPr>
              <a:t> in children with obstructive sleep apnea: the role of overnight oximetry. Pediatrics. 2004;113(1 Pt 1):e19-25.</a:t>
            </a:r>
            <a:endParaRPr lang="en-US" sz="2800" dirty="0"/>
          </a:p>
          <a:p>
            <a:pPr marL="0" indent="0">
              <a:buNone/>
            </a:pPr>
            <a:endParaRPr lang="en-US" dirty="0"/>
          </a:p>
        </p:txBody>
      </p:sp>
    </p:spTree>
    <p:extLst>
      <p:ext uri="{BB962C8B-B14F-4D97-AF65-F5344CB8AC3E}">
        <p14:creationId xmlns:p14="http://schemas.microsoft.com/office/powerpoint/2010/main" val="937262251"/>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References</a:t>
            </a:r>
          </a:p>
        </p:txBody>
      </p:sp>
      <p:sp>
        <p:nvSpPr>
          <p:cNvPr id="3" name="Content Placeholder 2"/>
          <p:cNvSpPr>
            <a:spLocks noGrp="1"/>
          </p:cNvSpPr>
          <p:nvPr>
            <p:ph idx="1"/>
          </p:nvPr>
        </p:nvSpPr>
        <p:spPr/>
        <p:txBody>
          <a:bodyPr>
            <a:normAutofit fontScale="55000" lnSpcReduction="20000"/>
          </a:bodyPr>
          <a:lstStyle/>
          <a:p>
            <a:pPr marL="605065" indent="-514350">
              <a:buAutoNum type="arabicPeriod" startAt="14"/>
            </a:pPr>
            <a:r>
              <a:rPr lang="en-US" sz="3200" dirty="0"/>
              <a:t>Rosen D. Management of obstructive sleep apnea associated with Down syndrome and other craniofacial </a:t>
            </a:r>
            <a:r>
              <a:rPr lang="en-US" sz="3200" dirty="0" err="1"/>
              <a:t>dysmorphologies</a:t>
            </a:r>
            <a:r>
              <a:rPr lang="en-US" sz="3200" dirty="0"/>
              <a:t>. </a:t>
            </a:r>
            <a:r>
              <a:rPr lang="en-US" sz="3200" dirty="0" err="1"/>
              <a:t>Curr</a:t>
            </a:r>
            <a:r>
              <a:rPr lang="en-US" sz="3200" dirty="0"/>
              <a:t> </a:t>
            </a:r>
            <a:r>
              <a:rPr lang="en-US" sz="3200" dirty="0" err="1"/>
              <a:t>Opin</a:t>
            </a:r>
            <a:r>
              <a:rPr lang="en-US" sz="3200" dirty="0"/>
              <a:t> </a:t>
            </a:r>
            <a:r>
              <a:rPr lang="en-US" sz="3200" dirty="0" err="1"/>
              <a:t>Pulm</a:t>
            </a:r>
            <a:r>
              <a:rPr lang="en-US" sz="3200" dirty="0"/>
              <a:t> Med. 2011;17(6):431-6.</a:t>
            </a:r>
          </a:p>
          <a:p>
            <a:pPr marL="605065" indent="-514350">
              <a:buAutoNum type="arabicPeriod" startAt="14"/>
            </a:pPr>
            <a:r>
              <a:rPr lang="en-US" sz="3200" dirty="0" err="1">
                <a:hlinkClick r:id="rId3"/>
              </a:rPr>
              <a:t>Oomen</a:t>
            </a:r>
            <a:r>
              <a:rPr lang="en-US" sz="3200" dirty="0">
                <a:hlinkClick r:id="rId3"/>
              </a:rPr>
              <a:t> KP, Modi VK, Stewart MG. Evidence-based practice: pediatric tonsillectomy. </a:t>
            </a:r>
            <a:r>
              <a:rPr lang="en-US" sz="3200" dirty="0" err="1">
                <a:hlinkClick r:id="rId3"/>
              </a:rPr>
              <a:t>Otolaryngol</a:t>
            </a:r>
            <a:r>
              <a:rPr lang="en-US" sz="3200" dirty="0">
                <a:hlinkClick r:id="rId3"/>
              </a:rPr>
              <a:t> </a:t>
            </a:r>
            <a:r>
              <a:rPr lang="en-US" sz="3200" dirty="0" err="1">
                <a:hlinkClick r:id="rId3"/>
              </a:rPr>
              <a:t>Clin</a:t>
            </a:r>
            <a:r>
              <a:rPr lang="en-US" sz="3200" dirty="0">
                <a:hlinkClick r:id="rId3"/>
              </a:rPr>
              <a:t> North Am. 2012;45(5):1071-81.</a:t>
            </a:r>
            <a:endParaRPr lang="en-US" sz="3200" dirty="0"/>
          </a:p>
          <a:p>
            <a:pPr marL="605065" indent="-514350">
              <a:buAutoNum type="arabicPeriod" startAt="14"/>
            </a:pPr>
            <a:r>
              <a:rPr lang="en-US" sz="3200" dirty="0" err="1"/>
              <a:t>Murto</a:t>
            </a:r>
            <a:r>
              <a:rPr lang="en-US" sz="3200" dirty="0"/>
              <a:t> K. Understanding obstructive sleep apnea syndrome in children. </a:t>
            </a:r>
            <a:r>
              <a:rPr lang="en-US" sz="3200" dirty="0" err="1"/>
              <a:t>Curr</a:t>
            </a:r>
            <a:r>
              <a:rPr lang="en-US" sz="3200" dirty="0"/>
              <a:t> </a:t>
            </a:r>
            <a:r>
              <a:rPr lang="en-US" sz="3200" dirty="0" err="1"/>
              <a:t>Anesthesiol</a:t>
            </a:r>
            <a:r>
              <a:rPr lang="en-US" sz="3200" dirty="0"/>
              <a:t> Rep. 2015;5:125-39.</a:t>
            </a:r>
          </a:p>
          <a:p>
            <a:pPr marL="605065" indent="-514350">
              <a:buAutoNum type="arabicPeriod" startAt="14"/>
            </a:pPr>
            <a:r>
              <a:rPr lang="en-US" sz="3200" dirty="0">
                <a:hlinkClick r:id="rId4"/>
              </a:rPr>
              <a:t>Burton MJ, </a:t>
            </a:r>
            <a:r>
              <a:rPr lang="en-US" sz="3200" dirty="0" err="1">
                <a:hlinkClick r:id="rId4"/>
              </a:rPr>
              <a:t>Doree</a:t>
            </a:r>
            <a:r>
              <a:rPr lang="en-US" sz="3200" dirty="0">
                <a:hlinkClick r:id="rId4"/>
              </a:rPr>
              <a:t> C. </a:t>
            </a:r>
            <a:r>
              <a:rPr lang="en-US" sz="3200" dirty="0" err="1">
                <a:hlinkClick r:id="rId4"/>
              </a:rPr>
              <a:t>Coblation</a:t>
            </a:r>
            <a:r>
              <a:rPr lang="en-US" sz="3200" dirty="0">
                <a:hlinkClick r:id="rId4"/>
              </a:rPr>
              <a:t> versus other surgical techniques for tonsillectomy. Cochrane Database </a:t>
            </a:r>
            <a:r>
              <a:rPr lang="en-US" sz="3200" dirty="0" err="1">
                <a:hlinkClick r:id="rId4"/>
              </a:rPr>
              <a:t>Syst</a:t>
            </a:r>
            <a:r>
              <a:rPr lang="en-US" sz="3200" dirty="0">
                <a:hlinkClick r:id="rId4"/>
              </a:rPr>
              <a:t> Rev. 2007(3):CD004619.</a:t>
            </a:r>
            <a:endParaRPr lang="en-US" sz="3200" dirty="0"/>
          </a:p>
          <a:p>
            <a:pPr marL="605065" indent="-514350">
              <a:buAutoNum type="arabicPeriod" startAt="14"/>
            </a:pPr>
            <a:r>
              <a:rPr lang="en-US" sz="3200" dirty="0"/>
              <a:t>Blum RH, McGowan FX, Jr. Chronic upper airway obstruction and cardiac dysfunction: anatomy, pathophysiology and anesthetic implications. </a:t>
            </a:r>
            <a:r>
              <a:rPr lang="en-US" sz="3200" dirty="0" err="1"/>
              <a:t>Paediatr</a:t>
            </a:r>
            <a:r>
              <a:rPr lang="en-US" sz="3200" dirty="0"/>
              <a:t> </a:t>
            </a:r>
            <a:r>
              <a:rPr lang="en-US" sz="3200" dirty="0" err="1"/>
              <a:t>Anaesth</a:t>
            </a:r>
            <a:r>
              <a:rPr lang="en-US" sz="3200" dirty="0"/>
              <a:t>. 2004;14(1):75-83.</a:t>
            </a:r>
          </a:p>
          <a:p>
            <a:pPr marL="605065" indent="-514350">
              <a:buAutoNum type="arabicPeriod" startAt="14"/>
            </a:pPr>
            <a:r>
              <a:rPr lang="en-US" sz="3200" dirty="0" err="1"/>
              <a:t>Goyal</a:t>
            </a:r>
            <a:r>
              <a:rPr lang="en-US" sz="3200" dirty="0"/>
              <a:t> SS, Shah R, Roberson DW, Schwartz ML. Variation in post-</a:t>
            </a:r>
            <a:r>
              <a:rPr lang="en-US" sz="3200" dirty="0" err="1"/>
              <a:t>adenotonsillectomy</a:t>
            </a:r>
            <a:r>
              <a:rPr lang="en-US" sz="3200" dirty="0"/>
              <a:t> admission practices in 24 pediatric hospitals. Laryngoscope. 2013;123(10):2560-6.</a:t>
            </a:r>
          </a:p>
          <a:p>
            <a:pPr marL="605065" indent="-514350">
              <a:buAutoNum type="arabicPeriod" startAt="14"/>
            </a:pPr>
            <a:r>
              <a:rPr lang="en-US" sz="3200" dirty="0">
                <a:hlinkClick r:id="rId5"/>
              </a:rPr>
              <a:t>Jordi Ritz EM, Von </a:t>
            </a:r>
            <a:r>
              <a:rPr lang="en-US" sz="3200" dirty="0" err="1">
                <a:hlinkClick r:id="rId5"/>
              </a:rPr>
              <a:t>Ungern</a:t>
            </a:r>
            <a:r>
              <a:rPr lang="en-US" sz="3200" dirty="0">
                <a:hlinkClick r:id="rId5"/>
              </a:rPr>
              <a:t>-Sternberg BS, Keller K, Frei FJ, </a:t>
            </a:r>
            <a:r>
              <a:rPr lang="en-US" sz="3200" dirty="0" err="1">
                <a:hlinkClick r:id="rId5"/>
              </a:rPr>
              <a:t>Erb</a:t>
            </a:r>
            <a:r>
              <a:rPr lang="en-US" sz="3200" dirty="0">
                <a:hlinkClick r:id="rId5"/>
              </a:rPr>
              <a:t> TO. The impact of head position on the cuff and tube tip position of preformed oral tracheal tubes in young children. </a:t>
            </a:r>
            <a:r>
              <a:rPr lang="en-US" sz="3200" dirty="0" err="1">
                <a:hlinkClick r:id="rId5"/>
              </a:rPr>
              <a:t>Anaesthesia</a:t>
            </a:r>
            <a:r>
              <a:rPr lang="en-US" sz="3200" dirty="0">
                <a:hlinkClick r:id="rId5"/>
              </a:rPr>
              <a:t>. 2008;63(6):604-9.</a:t>
            </a:r>
            <a:endParaRPr lang="en-US" sz="3200" dirty="0"/>
          </a:p>
          <a:p>
            <a:pPr marL="605065" indent="-514350">
              <a:buAutoNum type="arabicPeriod" startAt="14"/>
            </a:pPr>
            <a:r>
              <a:rPr lang="en-US" sz="3200" dirty="0">
                <a:hlinkClick r:id="rId6"/>
              </a:rPr>
              <a:t>Hankinson TC, Anderson RC. </a:t>
            </a:r>
            <a:r>
              <a:rPr lang="en-US" sz="3200" dirty="0" err="1">
                <a:hlinkClick r:id="rId6"/>
              </a:rPr>
              <a:t>Craniovertebral</a:t>
            </a:r>
            <a:r>
              <a:rPr lang="en-US" sz="3200" dirty="0">
                <a:hlinkClick r:id="rId6"/>
              </a:rPr>
              <a:t> junction abnormalities in Down syndrome. Neurosurgery. 2010;66(3 </a:t>
            </a:r>
            <a:r>
              <a:rPr lang="en-US" sz="3200" dirty="0" err="1">
                <a:hlinkClick r:id="rId6"/>
              </a:rPr>
              <a:t>Suppl</a:t>
            </a:r>
            <a:r>
              <a:rPr lang="en-US" sz="3200" dirty="0">
                <a:hlinkClick r:id="rId6"/>
              </a:rPr>
              <a:t>):32-8.</a:t>
            </a:r>
            <a:endParaRPr lang="en-US" sz="3200" dirty="0"/>
          </a:p>
        </p:txBody>
      </p:sp>
    </p:spTree>
    <p:extLst>
      <p:ext uri="{BB962C8B-B14F-4D97-AF65-F5344CB8AC3E}">
        <p14:creationId xmlns:p14="http://schemas.microsoft.com/office/powerpoint/2010/main" val="682111759"/>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References</a:t>
            </a:r>
          </a:p>
        </p:txBody>
      </p:sp>
      <p:sp>
        <p:nvSpPr>
          <p:cNvPr id="3" name="Content Placeholder 2"/>
          <p:cNvSpPr>
            <a:spLocks noGrp="1"/>
          </p:cNvSpPr>
          <p:nvPr>
            <p:ph idx="1"/>
          </p:nvPr>
        </p:nvSpPr>
        <p:spPr/>
        <p:txBody>
          <a:bodyPr>
            <a:normAutofit fontScale="55000" lnSpcReduction="20000"/>
          </a:bodyPr>
          <a:lstStyle/>
          <a:p>
            <a:pPr marL="605065" indent="-514350">
              <a:buAutoNum type="arabicPeriod" startAt="22"/>
            </a:pPr>
            <a:r>
              <a:rPr lang="en-US" sz="3200" dirty="0" err="1">
                <a:hlinkClick r:id="rId3"/>
              </a:rPr>
              <a:t>Gan</a:t>
            </a:r>
            <a:r>
              <a:rPr lang="en-US" sz="3200" dirty="0">
                <a:hlinkClick r:id="rId3"/>
              </a:rPr>
              <a:t> TJ, </a:t>
            </a:r>
            <a:r>
              <a:rPr lang="en-US" sz="3200" dirty="0" err="1">
                <a:hlinkClick r:id="rId3"/>
              </a:rPr>
              <a:t>Diemunsch</a:t>
            </a:r>
            <a:r>
              <a:rPr lang="en-US" sz="3200" dirty="0">
                <a:hlinkClick r:id="rId3"/>
              </a:rPr>
              <a:t> P, Habib AS, </a:t>
            </a:r>
            <a:r>
              <a:rPr lang="en-US" sz="3200" dirty="0" err="1">
                <a:hlinkClick r:id="rId3"/>
              </a:rPr>
              <a:t>Kovac</a:t>
            </a:r>
            <a:r>
              <a:rPr lang="en-US" sz="3200" dirty="0">
                <a:hlinkClick r:id="rId3"/>
              </a:rPr>
              <a:t> A, </a:t>
            </a:r>
            <a:r>
              <a:rPr lang="en-US" sz="3200" dirty="0" err="1">
                <a:hlinkClick r:id="rId3"/>
              </a:rPr>
              <a:t>Kranke</a:t>
            </a:r>
            <a:r>
              <a:rPr lang="en-US" sz="3200" dirty="0">
                <a:hlinkClick r:id="rId3"/>
              </a:rPr>
              <a:t> P, Meyer TA, et al. Consensus guidelines for the management of postoperative nausea and vomiting. </a:t>
            </a:r>
            <a:r>
              <a:rPr lang="en-US" sz="3200" dirty="0" err="1">
                <a:hlinkClick r:id="rId3"/>
              </a:rPr>
              <a:t>Anesth</a:t>
            </a:r>
            <a:r>
              <a:rPr lang="en-US" sz="3200" dirty="0">
                <a:hlinkClick r:id="rId3"/>
              </a:rPr>
              <a:t> </a:t>
            </a:r>
            <a:r>
              <a:rPr lang="en-US" sz="3200" dirty="0" err="1">
                <a:hlinkClick r:id="rId3"/>
              </a:rPr>
              <a:t>Analg</a:t>
            </a:r>
            <a:r>
              <a:rPr lang="en-US" sz="3200" dirty="0">
                <a:hlinkClick r:id="rId3"/>
              </a:rPr>
              <a:t>. 2014;118(1):85-113.</a:t>
            </a:r>
            <a:endParaRPr lang="en-US" sz="3200" dirty="0"/>
          </a:p>
          <a:p>
            <a:pPr marL="605065" indent="-514350">
              <a:buAutoNum type="arabicPeriod" startAt="22"/>
            </a:pPr>
            <a:r>
              <a:rPr lang="en-US" sz="3200" dirty="0"/>
              <a:t>Statham MM, Myer CM, 3rd. Complications of </a:t>
            </a:r>
            <a:r>
              <a:rPr lang="en-US" sz="3200" dirty="0" err="1"/>
              <a:t>adenotonsillectomy</a:t>
            </a:r>
            <a:r>
              <a:rPr lang="en-US" sz="3200" dirty="0"/>
              <a:t>. </a:t>
            </a:r>
            <a:r>
              <a:rPr lang="en-US" sz="3200" dirty="0" err="1"/>
              <a:t>Curr</a:t>
            </a:r>
            <a:r>
              <a:rPr lang="en-US" sz="3200" dirty="0"/>
              <a:t> </a:t>
            </a:r>
            <a:r>
              <a:rPr lang="en-US" sz="3200" dirty="0" err="1"/>
              <a:t>Opin</a:t>
            </a:r>
            <a:r>
              <a:rPr lang="en-US" sz="3200" dirty="0"/>
              <a:t> </a:t>
            </a:r>
            <a:r>
              <a:rPr lang="en-US" sz="3200" dirty="0" err="1"/>
              <a:t>Otolaryngol</a:t>
            </a:r>
            <a:r>
              <a:rPr lang="en-US" sz="3200" dirty="0"/>
              <a:t> Head Neck Surg. 2010;18(6):539-43.</a:t>
            </a:r>
          </a:p>
          <a:p>
            <a:pPr marL="605065" indent="-514350">
              <a:buAutoNum type="arabicPeriod" startAt="22"/>
            </a:pPr>
            <a:r>
              <a:rPr lang="en-US" sz="3200" dirty="0" err="1"/>
              <a:t>Baijal</a:t>
            </a:r>
            <a:r>
              <a:rPr lang="en-US" sz="3200" dirty="0"/>
              <a:t> RG, </a:t>
            </a:r>
            <a:r>
              <a:rPr lang="en-US" sz="3200" dirty="0" err="1"/>
              <a:t>Bidani</a:t>
            </a:r>
            <a:r>
              <a:rPr lang="en-US" sz="3200" dirty="0"/>
              <a:t> SA, </a:t>
            </a:r>
            <a:r>
              <a:rPr lang="en-US" sz="3200" dirty="0" err="1"/>
              <a:t>Minard</a:t>
            </a:r>
            <a:r>
              <a:rPr lang="en-US" sz="3200" dirty="0"/>
              <a:t> CG, </a:t>
            </a:r>
            <a:r>
              <a:rPr lang="en-US" sz="3200" dirty="0" err="1"/>
              <a:t>Watcha</a:t>
            </a:r>
            <a:r>
              <a:rPr lang="en-US" sz="3200" dirty="0"/>
              <a:t> MF. Perioperative respiratory complications following awake and deep </a:t>
            </a:r>
            <a:r>
              <a:rPr lang="en-US" sz="3200" dirty="0" err="1"/>
              <a:t>extubation</a:t>
            </a:r>
            <a:r>
              <a:rPr lang="en-US" sz="3200" dirty="0"/>
              <a:t> in children undergoing </a:t>
            </a:r>
            <a:r>
              <a:rPr lang="en-US" sz="3200" dirty="0" err="1"/>
              <a:t>adenotonsillectomy</a:t>
            </a:r>
            <a:r>
              <a:rPr lang="en-US" sz="3200" dirty="0"/>
              <a:t>. </a:t>
            </a:r>
            <a:r>
              <a:rPr lang="en-US" sz="3200" dirty="0" err="1"/>
              <a:t>Paediatr</a:t>
            </a:r>
            <a:r>
              <a:rPr lang="en-US" sz="3200" dirty="0"/>
              <a:t> </a:t>
            </a:r>
            <a:r>
              <a:rPr lang="en-US" sz="3200" dirty="0" err="1"/>
              <a:t>Anaesth</a:t>
            </a:r>
            <a:r>
              <a:rPr lang="en-US" sz="3200" dirty="0"/>
              <a:t>. 2015;25(4):392-9.</a:t>
            </a:r>
          </a:p>
          <a:p>
            <a:pPr marL="605065" indent="-514350">
              <a:buAutoNum type="arabicPeriod" startAt="22"/>
            </a:pPr>
            <a:r>
              <a:rPr lang="en-US" sz="3200" dirty="0">
                <a:hlinkClick r:id="rId4"/>
              </a:rPr>
              <a:t>Burke CN, </a:t>
            </a:r>
            <a:r>
              <a:rPr lang="en-US" sz="3200" dirty="0" err="1">
                <a:hlinkClick r:id="rId4"/>
              </a:rPr>
              <a:t>Voepel</a:t>
            </a:r>
            <a:r>
              <a:rPr lang="en-US" sz="3200" dirty="0">
                <a:hlinkClick r:id="rId4"/>
              </a:rPr>
              <a:t>-Lewis T, Wagner D, Lau I, </a:t>
            </a:r>
            <a:r>
              <a:rPr lang="en-US" sz="3200" dirty="0" err="1">
                <a:hlinkClick r:id="rId4"/>
              </a:rPr>
              <a:t>Baldock</a:t>
            </a:r>
            <a:r>
              <a:rPr lang="en-US" sz="3200" dirty="0">
                <a:hlinkClick r:id="rId4"/>
              </a:rPr>
              <a:t> A, </a:t>
            </a:r>
            <a:r>
              <a:rPr lang="en-US" sz="3200" dirty="0" err="1">
                <a:hlinkClick r:id="rId4"/>
              </a:rPr>
              <a:t>Malviya</a:t>
            </a:r>
            <a:r>
              <a:rPr lang="en-US" sz="3200" dirty="0">
                <a:hlinkClick r:id="rId4"/>
              </a:rPr>
              <a:t> S, et al. A retrospective description of anesthetic medication dosing in overweight and obese children. </a:t>
            </a:r>
            <a:r>
              <a:rPr lang="en-US" sz="3200" dirty="0" err="1">
                <a:hlinkClick r:id="rId4"/>
              </a:rPr>
              <a:t>Paediatr</a:t>
            </a:r>
            <a:r>
              <a:rPr lang="en-US" sz="3200" dirty="0">
                <a:hlinkClick r:id="rId4"/>
              </a:rPr>
              <a:t> </a:t>
            </a:r>
            <a:r>
              <a:rPr lang="en-US" sz="3200" dirty="0" err="1">
                <a:hlinkClick r:id="rId4"/>
              </a:rPr>
              <a:t>Anaesth</a:t>
            </a:r>
            <a:r>
              <a:rPr lang="en-US" sz="3200" dirty="0">
                <a:hlinkClick r:id="rId4"/>
              </a:rPr>
              <a:t>. 2014;24(8):857-62.</a:t>
            </a:r>
            <a:endParaRPr lang="en-US" sz="3200" dirty="0"/>
          </a:p>
          <a:p>
            <a:pPr marL="605065" indent="-514350">
              <a:buAutoNum type="arabicPeriod" startAt="22"/>
            </a:pPr>
            <a:r>
              <a:rPr lang="en-US" sz="3200" dirty="0">
                <a:hlinkClick r:id="rId5"/>
              </a:rPr>
              <a:t>Lewis SR, Nicholson A, Cardwell ME, </a:t>
            </a:r>
            <a:r>
              <a:rPr lang="en-US" sz="3200" dirty="0" err="1">
                <a:hlinkClick r:id="rId5"/>
              </a:rPr>
              <a:t>Siviter</a:t>
            </a:r>
            <a:r>
              <a:rPr lang="en-US" sz="3200" dirty="0">
                <a:hlinkClick r:id="rId5"/>
              </a:rPr>
              <a:t> G, Smith AF. Nonsteroidal anti-inflammatory drugs and perioperative bleeding in </a:t>
            </a:r>
            <a:r>
              <a:rPr lang="en-US" sz="3200" dirty="0" err="1">
                <a:hlinkClick r:id="rId5"/>
              </a:rPr>
              <a:t>paediatric</a:t>
            </a:r>
            <a:r>
              <a:rPr lang="en-US" sz="3200" dirty="0">
                <a:hlinkClick r:id="rId5"/>
              </a:rPr>
              <a:t> tonsillectomy. Cochrane Database </a:t>
            </a:r>
            <a:r>
              <a:rPr lang="en-US" sz="3200" dirty="0" err="1">
                <a:hlinkClick r:id="rId5"/>
              </a:rPr>
              <a:t>Syst</a:t>
            </a:r>
            <a:r>
              <a:rPr lang="en-US" sz="3200" dirty="0">
                <a:hlinkClick r:id="rId5"/>
              </a:rPr>
              <a:t> Rev. 2013;7:CD003591.</a:t>
            </a:r>
            <a:endParaRPr lang="en-US" sz="3200" dirty="0"/>
          </a:p>
          <a:p>
            <a:pPr marL="605065" indent="-514350">
              <a:buAutoNum type="arabicPeriod" startAt="22"/>
            </a:pPr>
            <a:r>
              <a:rPr lang="en-US" sz="3200" dirty="0">
                <a:hlinkClick r:id="rId6"/>
              </a:rPr>
              <a:t>Kelly LE, </a:t>
            </a:r>
            <a:r>
              <a:rPr lang="en-US" sz="3200" dirty="0" err="1">
                <a:hlinkClick r:id="rId6"/>
              </a:rPr>
              <a:t>Sommer</a:t>
            </a:r>
            <a:r>
              <a:rPr lang="en-US" sz="3200" dirty="0">
                <a:hlinkClick r:id="rId6"/>
              </a:rPr>
              <a:t> DD, Ramakrishna J, </a:t>
            </a:r>
            <a:r>
              <a:rPr lang="en-US" sz="3200" dirty="0" err="1">
                <a:hlinkClick r:id="rId6"/>
              </a:rPr>
              <a:t>Hoffbauer</a:t>
            </a:r>
            <a:r>
              <a:rPr lang="en-US" sz="3200" dirty="0">
                <a:hlinkClick r:id="rId6"/>
              </a:rPr>
              <a:t> S, </a:t>
            </a:r>
            <a:r>
              <a:rPr lang="en-US" sz="3200" dirty="0" err="1">
                <a:hlinkClick r:id="rId6"/>
              </a:rPr>
              <a:t>Arbab-Tafti</a:t>
            </a:r>
            <a:r>
              <a:rPr lang="en-US" sz="3200" dirty="0">
                <a:hlinkClick r:id="rId6"/>
              </a:rPr>
              <a:t> S, Reid D, et al. Morphine or Ibuprofen for post-tonsillectomy analgesia: a randomized trial. Pediatrics. 2015;135(2):307-13.</a:t>
            </a:r>
            <a:endParaRPr lang="en-US" sz="3200" dirty="0"/>
          </a:p>
          <a:p>
            <a:pPr marL="605065" indent="-514350">
              <a:buAutoNum type="arabicPeriod" startAt="22"/>
            </a:pPr>
            <a:r>
              <a:rPr lang="en-US" sz="3200" dirty="0"/>
              <a:t>Hollis LJ, Burton MJ, Millar JM. Perioperative local </a:t>
            </a:r>
            <a:r>
              <a:rPr lang="en-US" sz="3200" dirty="0" err="1"/>
              <a:t>anaesthesia</a:t>
            </a:r>
            <a:r>
              <a:rPr lang="en-US" sz="3200" dirty="0"/>
              <a:t> for reducing pain following tonsillectomy. Cochrane Database </a:t>
            </a:r>
            <a:r>
              <a:rPr lang="en-US" sz="3200" dirty="0" err="1"/>
              <a:t>Syst</a:t>
            </a:r>
            <a:r>
              <a:rPr lang="en-US" sz="3200" dirty="0"/>
              <a:t> Rev. 2000(2):CD001874.</a:t>
            </a:r>
          </a:p>
          <a:p>
            <a:endParaRPr lang="en-US" dirty="0"/>
          </a:p>
        </p:txBody>
      </p:sp>
    </p:spTree>
    <p:extLst>
      <p:ext uri="{BB962C8B-B14F-4D97-AF65-F5344CB8AC3E}">
        <p14:creationId xmlns:p14="http://schemas.microsoft.com/office/powerpoint/2010/main" val="3504344048"/>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References</a:t>
            </a:r>
          </a:p>
        </p:txBody>
      </p:sp>
      <p:sp>
        <p:nvSpPr>
          <p:cNvPr id="3" name="Content Placeholder 2"/>
          <p:cNvSpPr>
            <a:spLocks noGrp="1"/>
          </p:cNvSpPr>
          <p:nvPr>
            <p:ph idx="1"/>
          </p:nvPr>
        </p:nvSpPr>
        <p:spPr/>
        <p:txBody>
          <a:bodyPr>
            <a:normAutofit fontScale="92500" lnSpcReduction="20000"/>
          </a:bodyPr>
          <a:lstStyle/>
          <a:p>
            <a:pPr marL="605065" indent="-514350">
              <a:buAutoNum type="arabicPeriod" startAt="29"/>
            </a:pPr>
            <a:r>
              <a:rPr lang="en-US" sz="1800" dirty="0"/>
              <a:t>Nixon GM, </a:t>
            </a:r>
            <a:r>
              <a:rPr lang="en-US" sz="1800" dirty="0" err="1"/>
              <a:t>Kermack</a:t>
            </a:r>
            <a:r>
              <a:rPr lang="en-US" sz="1800" dirty="0"/>
              <a:t> AS, McGregor CD, Davis GM, </a:t>
            </a:r>
            <a:r>
              <a:rPr lang="en-US" sz="1800" dirty="0" err="1"/>
              <a:t>Manoukian</a:t>
            </a:r>
            <a:r>
              <a:rPr lang="en-US" sz="1800" dirty="0"/>
              <a:t> JJ, Brown KA, et al. Sleep and breathing on the first night after </a:t>
            </a:r>
            <a:r>
              <a:rPr lang="en-US" sz="1800" dirty="0" err="1"/>
              <a:t>adenotonsillectomy</a:t>
            </a:r>
            <a:r>
              <a:rPr lang="en-US" sz="1800" dirty="0"/>
              <a:t> for obstructive sleep apnea. </a:t>
            </a:r>
            <a:r>
              <a:rPr lang="en-US" sz="1800" dirty="0" err="1"/>
              <a:t>Pediatr</a:t>
            </a:r>
            <a:r>
              <a:rPr lang="en-US" sz="1800" dirty="0"/>
              <a:t> </a:t>
            </a:r>
            <a:r>
              <a:rPr lang="en-US" sz="1800" dirty="0" err="1"/>
              <a:t>Pulmonol</a:t>
            </a:r>
            <a:r>
              <a:rPr lang="en-US" sz="1800" dirty="0"/>
              <a:t>. 2005;39(4):332-8.</a:t>
            </a:r>
          </a:p>
          <a:p>
            <a:pPr marL="605065" indent="-514350">
              <a:buAutoNum type="arabicPeriod" startAt="29"/>
            </a:pPr>
            <a:r>
              <a:rPr lang="en-US" sz="1800" dirty="0" err="1">
                <a:hlinkClick r:id="rId3"/>
              </a:rPr>
              <a:t>Plante</a:t>
            </a:r>
            <a:r>
              <a:rPr lang="en-US" sz="1800" dirty="0">
                <a:hlinkClick r:id="rId3"/>
              </a:rPr>
              <a:t> J, Turgeon AF, </a:t>
            </a:r>
            <a:r>
              <a:rPr lang="en-US" sz="1800" dirty="0" err="1">
                <a:hlinkClick r:id="rId3"/>
              </a:rPr>
              <a:t>Zarychanski</a:t>
            </a:r>
            <a:r>
              <a:rPr lang="en-US" sz="1800" dirty="0">
                <a:hlinkClick r:id="rId3"/>
              </a:rPr>
              <a:t> R, </a:t>
            </a:r>
            <a:r>
              <a:rPr lang="en-US" sz="1800" dirty="0" err="1">
                <a:hlinkClick r:id="rId3"/>
              </a:rPr>
              <a:t>Lauzier</a:t>
            </a:r>
            <a:r>
              <a:rPr lang="en-US" sz="1800" dirty="0">
                <a:hlinkClick r:id="rId3"/>
              </a:rPr>
              <a:t> F, </a:t>
            </a:r>
            <a:r>
              <a:rPr lang="en-US" sz="1800" dirty="0" err="1">
                <a:hlinkClick r:id="rId3"/>
              </a:rPr>
              <a:t>Vigneault</a:t>
            </a:r>
            <a:r>
              <a:rPr lang="en-US" sz="1800" dirty="0">
                <a:hlinkClick r:id="rId3"/>
              </a:rPr>
              <a:t> L, Moore L, et al. Effect of systemic steroids on post-tonsillectomy bleeding and </a:t>
            </a:r>
            <a:r>
              <a:rPr lang="en-US" sz="1800" dirty="0" err="1">
                <a:hlinkClick r:id="rId3"/>
              </a:rPr>
              <a:t>reinterventions</a:t>
            </a:r>
            <a:r>
              <a:rPr lang="en-US" sz="1800" dirty="0">
                <a:hlinkClick r:id="rId3"/>
              </a:rPr>
              <a:t>: systematic review and meta-analysis of </a:t>
            </a:r>
            <a:r>
              <a:rPr lang="en-US" sz="1800" dirty="0" err="1">
                <a:hlinkClick r:id="rId3"/>
              </a:rPr>
              <a:t>randomised</a:t>
            </a:r>
            <a:r>
              <a:rPr lang="en-US" sz="1800" dirty="0">
                <a:hlinkClick r:id="rId3"/>
              </a:rPr>
              <a:t> controlled trials. BMJ. 2012;345:e5389.</a:t>
            </a:r>
            <a:endParaRPr lang="en-US" sz="1800" dirty="0"/>
          </a:p>
          <a:p>
            <a:pPr marL="605065" indent="-514350">
              <a:buAutoNum type="arabicPeriod" startAt="29"/>
            </a:pPr>
            <a:r>
              <a:rPr lang="en-US" sz="1800" dirty="0"/>
              <a:t>Fields RG, </a:t>
            </a:r>
            <a:r>
              <a:rPr lang="en-US" sz="1800" dirty="0" err="1"/>
              <a:t>Gencorelli</a:t>
            </a:r>
            <a:r>
              <a:rPr lang="en-US" sz="1800" dirty="0"/>
              <a:t> FJ, </a:t>
            </a:r>
            <a:r>
              <a:rPr lang="en-US" sz="1800" dirty="0" err="1"/>
              <a:t>Litman</a:t>
            </a:r>
            <a:r>
              <a:rPr lang="en-US" sz="1800" dirty="0"/>
              <a:t> RS. Anesthetic management of the pediatric bleeding tonsil. </a:t>
            </a:r>
            <a:r>
              <a:rPr lang="en-US" sz="1800" dirty="0" err="1"/>
              <a:t>Paediatr</a:t>
            </a:r>
            <a:r>
              <a:rPr lang="en-US" sz="1800" dirty="0"/>
              <a:t> </a:t>
            </a:r>
            <a:r>
              <a:rPr lang="en-US" sz="1800" dirty="0" err="1"/>
              <a:t>Anaesth</a:t>
            </a:r>
            <a:r>
              <a:rPr lang="en-US" sz="1800" dirty="0"/>
              <a:t>. 2010;20(11):982-6.</a:t>
            </a:r>
          </a:p>
          <a:p>
            <a:pPr marL="605065" indent="-514350">
              <a:buAutoNum type="arabicPeriod" startAt="29"/>
            </a:pPr>
            <a:r>
              <a:rPr lang="en-US" sz="1800" dirty="0">
                <a:hlinkClick r:id="rId4"/>
              </a:rPr>
              <a:t>Bolton CM, Myles PS, Nolan T, Sterne JA. Prophylaxis of postoperative vomiting in children undergoing tonsillectomy: a systematic review and meta-analysis. Br J </a:t>
            </a:r>
            <a:r>
              <a:rPr lang="en-US" sz="1800" dirty="0" err="1">
                <a:hlinkClick r:id="rId4"/>
              </a:rPr>
              <a:t>Anaesth</a:t>
            </a:r>
            <a:r>
              <a:rPr lang="en-US" sz="1800" dirty="0">
                <a:hlinkClick r:id="rId4"/>
              </a:rPr>
              <a:t>. 2006;97(5):593-604.</a:t>
            </a:r>
            <a:endParaRPr lang="en-US" sz="1800" dirty="0"/>
          </a:p>
          <a:p>
            <a:pPr marL="605065" indent="-514350">
              <a:buAutoNum type="arabicPeriod" startAt="29"/>
            </a:pPr>
            <a:r>
              <a:rPr lang="en-US" sz="1800" dirty="0"/>
              <a:t>Kuehn BM. FDA: No codeine after tonsillectomy for children. JAMA. 2013;309(11):1100.</a:t>
            </a:r>
          </a:p>
          <a:p>
            <a:pPr marL="605065" indent="-514350">
              <a:buAutoNum type="arabicPeriod" startAt="29"/>
            </a:pPr>
            <a:r>
              <a:rPr lang="en-US" sz="1800" dirty="0"/>
              <a:t>Baugh RF. Observation following tonsillectomy may be inadequate due to silent death. </a:t>
            </a:r>
            <a:r>
              <a:rPr lang="en-US" sz="1800" dirty="0" err="1"/>
              <a:t>Otolaryngol</a:t>
            </a:r>
            <a:r>
              <a:rPr lang="en-US" sz="1800" dirty="0"/>
              <a:t> Head Neck Surg. 2014;151(5):709-13.</a:t>
            </a:r>
          </a:p>
          <a:p>
            <a:pPr marL="605065" indent="-514350">
              <a:buAutoNum type="arabicPeriod" startAt="29"/>
            </a:pPr>
            <a:r>
              <a:rPr lang="en-US" sz="1800" dirty="0" err="1"/>
              <a:t>Yenigun</a:t>
            </a:r>
            <a:r>
              <a:rPr lang="en-US" sz="1800" dirty="0"/>
              <a:t>, A, Et T, </a:t>
            </a:r>
            <a:r>
              <a:rPr lang="en-US" sz="1800" dirty="0" err="1"/>
              <a:t>Aytac</a:t>
            </a:r>
            <a:r>
              <a:rPr lang="en-US" sz="1800" dirty="0"/>
              <a:t> S, </a:t>
            </a:r>
            <a:r>
              <a:rPr lang="en-US" sz="1800" dirty="0" err="1"/>
              <a:t>Betul</a:t>
            </a:r>
            <a:r>
              <a:rPr lang="en-US" sz="1800" dirty="0"/>
              <a:t> O. Comparison of different administration of ketamine and intravenous tramadol hydrochloride for postoperative pain relief and sedation after pediatric tonsillectomy. J </a:t>
            </a:r>
            <a:r>
              <a:rPr lang="en-US" sz="1800" dirty="0" err="1"/>
              <a:t>Craniofac</a:t>
            </a:r>
            <a:r>
              <a:rPr lang="en-US" sz="1800" dirty="0"/>
              <a:t> Surg. 2014;26(1):e21-4.</a:t>
            </a:r>
          </a:p>
          <a:p>
            <a:pPr marL="605065" indent="-514350">
              <a:buAutoNum type="arabicPeriod" startAt="29"/>
            </a:pPr>
            <a:r>
              <a:rPr lang="en-US" sz="1800" dirty="0" err="1">
                <a:hlinkClick r:id="rId5"/>
              </a:rPr>
              <a:t>Keidan</a:t>
            </a:r>
            <a:r>
              <a:rPr lang="en-US" sz="1800" dirty="0">
                <a:hlinkClick r:id="rId5"/>
              </a:rPr>
              <a:t> I, </a:t>
            </a:r>
            <a:r>
              <a:rPr lang="en-US" sz="1800" dirty="0" err="1">
                <a:hlinkClick r:id="rId5"/>
              </a:rPr>
              <a:t>Zaslansky</a:t>
            </a:r>
            <a:r>
              <a:rPr lang="en-US" sz="1800" dirty="0">
                <a:hlinkClick r:id="rId5"/>
              </a:rPr>
              <a:t> R, </a:t>
            </a:r>
            <a:r>
              <a:rPr lang="en-US" sz="1800" dirty="0" err="1">
                <a:hlinkClick r:id="rId5"/>
              </a:rPr>
              <a:t>Eviatar</a:t>
            </a:r>
            <a:r>
              <a:rPr lang="en-US" sz="1800" dirty="0">
                <a:hlinkClick r:id="rId5"/>
              </a:rPr>
              <a:t> E, Segal S, </a:t>
            </a:r>
            <a:r>
              <a:rPr lang="en-US" sz="1800" dirty="0" err="1">
                <a:hlinkClick r:id="rId5"/>
              </a:rPr>
              <a:t>Sarfaty</a:t>
            </a:r>
            <a:r>
              <a:rPr lang="en-US" sz="1800" dirty="0">
                <a:hlinkClick r:id="rId5"/>
              </a:rPr>
              <a:t> S. Intraoperative ketorolac is an effective substitute for fentanyl in children undergoing outpatient </a:t>
            </a:r>
            <a:r>
              <a:rPr lang="en-US" sz="1800" dirty="0" err="1">
                <a:hlinkClick r:id="rId5"/>
              </a:rPr>
              <a:t>adenotonsillectomy</a:t>
            </a:r>
            <a:r>
              <a:rPr lang="en-US" sz="1800" dirty="0">
                <a:hlinkClick r:id="rId5"/>
              </a:rPr>
              <a:t>. </a:t>
            </a:r>
            <a:r>
              <a:rPr lang="en-US" sz="1800" dirty="0" err="1">
                <a:hlinkClick r:id="rId5"/>
              </a:rPr>
              <a:t>Pediatr</a:t>
            </a:r>
            <a:r>
              <a:rPr lang="en-US" sz="1800" dirty="0">
                <a:hlinkClick r:id="rId5"/>
              </a:rPr>
              <a:t> </a:t>
            </a:r>
            <a:r>
              <a:rPr lang="en-US" sz="1800" dirty="0" err="1">
                <a:hlinkClick r:id="rId5"/>
              </a:rPr>
              <a:t>Anesth</a:t>
            </a:r>
            <a:r>
              <a:rPr lang="en-US" sz="1800" dirty="0">
                <a:hlinkClick r:id="rId5"/>
              </a:rPr>
              <a:t>. 2004;14:318-23.</a:t>
            </a:r>
            <a:endParaRPr lang="en-US" sz="1800" dirty="0"/>
          </a:p>
        </p:txBody>
      </p:sp>
    </p:spTree>
    <p:extLst>
      <p:ext uri="{BB962C8B-B14F-4D97-AF65-F5344CB8AC3E}">
        <p14:creationId xmlns:p14="http://schemas.microsoft.com/office/powerpoint/2010/main" val="222706939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All disciplines are concerned </a:t>
            </a:r>
            <a:br>
              <a:rPr lang="en-US" dirty="0"/>
            </a:br>
            <a:r>
              <a:rPr lang="en-US" sz="3600" dirty="0"/>
              <a:t>(and have created practice guidelines)</a:t>
            </a:r>
            <a:endParaRPr lang="en-US" sz="4400" dirty="0"/>
          </a:p>
        </p:txBody>
      </p:sp>
      <p:sp>
        <p:nvSpPr>
          <p:cNvPr id="3" name="Content Placeholder 2"/>
          <p:cNvSpPr>
            <a:spLocks noGrp="1"/>
          </p:cNvSpPr>
          <p:nvPr>
            <p:ph idx="1"/>
          </p:nvPr>
        </p:nvSpPr>
        <p:spPr>
          <a:xfrm>
            <a:off x="693043" y="2179637"/>
            <a:ext cx="8694539" cy="3672423"/>
          </a:xfrm>
        </p:spPr>
        <p:txBody>
          <a:bodyPr/>
          <a:lstStyle/>
          <a:p>
            <a:r>
              <a:rPr lang="en-US" dirty="0"/>
              <a:t>American Society of Anesthesiologists</a:t>
            </a:r>
            <a:r>
              <a:rPr lang="en-US" baseline="30000" dirty="0"/>
              <a:t>6</a:t>
            </a:r>
          </a:p>
          <a:p>
            <a:r>
              <a:rPr lang="en-US" dirty="0"/>
              <a:t>American Academy of Pediatrics</a:t>
            </a:r>
            <a:r>
              <a:rPr lang="en-US" baseline="30000" dirty="0"/>
              <a:t>7</a:t>
            </a:r>
          </a:p>
          <a:p>
            <a:r>
              <a:rPr lang="en-US" dirty="0"/>
              <a:t>American Academy of Otolaryngology - Head and Neck Surgery</a:t>
            </a:r>
          </a:p>
          <a:p>
            <a:pPr lvl="1"/>
            <a:r>
              <a:rPr lang="en-US" dirty="0"/>
              <a:t>Tonsillectomy in children</a:t>
            </a:r>
            <a:r>
              <a:rPr lang="en-US" baseline="30000" dirty="0"/>
              <a:t>8</a:t>
            </a:r>
          </a:p>
          <a:p>
            <a:pPr lvl="1"/>
            <a:r>
              <a:rPr lang="en-US" dirty="0"/>
              <a:t>Polysomnography for sleep-disordered breathing prior to tonsillectomy in children</a:t>
            </a:r>
            <a:r>
              <a:rPr lang="en-US" baseline="30000" dirty="0"/>
              <a:t>9</a:t>
            </a:r>
          </a:p>
          <a:p>
            <a:pPr marL="0" indent="0">
              <a:buNone/>
            </a:pPr>
            <a:endParaRPr lang="en-US" dirty="0"/>
          </a:p>
        </p:txBody>
      </p:sp>
    </p:spTree>
    <p:extLst>
      <p:ext uri="{BB962C8B-B14F-4D97-AF65-F5344CB8AC3E}">
        <p14:creationId xmlns:p14="http://schemas.microsoft.com/office/powerpoint/2010/main" val="267692874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400" dirty="0"/>
              <a:t>Why do some children need AT?</a:t>
            </a:r>
          </a:p>
        </p:txBody>
      </p:sp>
      <p:sp>
        <p:nvSpPr>
          <p:cNvPr id="3" name="Content Placeholder 2"/>
          <p:cNvSpPr>
            <a:spLocks noGrp="1"/>
          </p:cNvSpPr>
          <p:nvPr>
            <p:ph idx="1"/>
          </p:nvPr>
        </p:nvSpPr>
        <p:spPr/>
        <p:txBody>
          <a:bodyPr>
            <a:normAutofit lnSpcReduction="10000"/>
          </a:bodyPr>
          <a:lstStyle/>
          <a:p>
            <a:r>
              <a:rPr lang="en-US" sz="3200" dirty="0"/>
              <a:t>Sleep disordered breathing (SDB), OSAS</a:t>
            </a:r>
            <a:r>
              <a:rPr lang="en-US" sz="3200" baseline="30000" dirty="0"/>
              <a:t>8-16</a:t>
            </a:r>
          </a:p>
          <a:p>
            <a:pPr lvl="1"/>
            <a:r>
              <a:rPr lang="en-US" sz="2800" dirty="0"/>
              <a:t>Now most common</a:t>
            </a:r>
          </a:p>
          <a:p>
            <a:pPr lvl="1"/>
            <a:r>
              <a:rPr lang="en-US" sz="2800" dirty="0"/>
              <a:t>Children with severe OSAS are more likely to have perioperative complications; less likely to be cured by AT</a:t>
            </a:r>
            <a:r>
              <a:rPr lang="en-US" sz="2800" baseline="30000" dirty="0"/>
              <a:t>5</a:t>
            </a:r>
          </a:p>
          <a:p>
            <a:r>
              <a:rPr lang="en-US" sz="3200" dirty="0"/>
              <a:t>Infection</a:t>
            </a:r>
          </a:p>
          <a:p>
            <a:pPr lvl="1"/>
            <a:r>
              <a:rPr lang="en-US" sz="2800" dirty="0"/>
              <a:t>Recurrent tonsillitis </a:t>
            </a:r>
          </a:p>
          <a:p>
            <a:pPr lvl="2"/>
            <a:r>
              <a:rPr lang="en-US" sz="2800" dirty="0"/>
              <a:t>More controversial </a:t>
            </a:r>
          </a:p>
          <a:p>
            <a:pPr lvl="2"/>
            <a:r>
              <a:rPr lang="en-US" sz="2800" dirty="0"/>
              <a:t> AT </a:t>
            </a:r>
            <a:r>
              <a:rPr lang="en-US" sz="2800" i="1" dirty="0"/>
              <a:t>vs.</a:t>
            </a:r>
            <a:r>
              <a:rPr lang="en-US" sz="2800" dirty="0"/>
              <a:t> observation and antibiotics</a:t>
            </a:r>
            <a:r>
              <a:rPr lang="en-US" sz="2800" baseline="30000" dirty="0"/>
              <a:t>8</a:t>
            </a:r>
            <a:r>
              <a:rPr lang="en-US" sz="2800" dirty="0"/>
              <a:t> </a:t>
            </a:r>
          </a:p>
          <a:p>
            <a:pPr lvl="1"/>
            <a:r>
              <a:rPr lang="en-US" sz="2800" dirty="0"/>
              <a:t>Chronic tonsillitis</a:t>
            </a:r>
          </a:p>
          <a:p>
            <a:pPr lvl="1"/>
            <a:r>
              <a:rPr lang="en-US" sz="2800" dirty="0" err="1"/>
              <a:t>Peritonsillar</a:t>
            </a:r>
            <a:r>
              <a:rPr lang="en-US" sz="2800" dirty="0"/>
              <a:t> abscess (quinsy)</a:t>
            </a:r>
            <a:r>
              <a:rPr lang="en-US" sz="2800" baseline="30000" dirty="0"/>
              <a:t>17</a:t>
            </a:r>
          </a:p>
          <a:p>
            <a:pPr marL="0" indent="0">
              <a:buNone/>
            </a:pPr>
            <a:endParaRPr lang="en-US" dirty="0"/>
          </a:p>
        </p:txBody>
      </p:sp>
    </p:spTree>
    <p:extLst>
      <p:ext uri="{BB962C8B-B14F-4D97-AF65-F5344CB8AC3E}">
        <p14:creationId xmlns:p14="http://schemas.microsoft.com/office/powerpoint/2010/main" val="119944806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400" dirty="0"/>
              <a:t>What is sleep apnea in children?</a:t>
            </a:r>
            <a:endParaRPr lang="en-US" sz="3600" dirty="0"/>
          </a:p>
        </p:txBody>
      </p:sp>
      <p:sp>
        <p:nvSpPr>
          <p:cNvPr id="3" name="Content Placeholder 2"/>
          <p:cNvSpPr>
            <a:spLocks noGrp="1"/>
          </p:cNvSpPr>
          <p:nvPr>
            <p:ph idx="1"/>
          </p:nvPr>
        </p:nvSpPr>
        <p:spPr>
          <a:xfrm>
            <a:off x="693043" y="2408237"/>
            <a:ext cx="8694539" cy="4796544"/>
          </a:xfrm>
        </p:spPr>
        <p:txBody>
          <a:bodyPr/>
          <a:lstStyle/>
          <a:p>
            <a:r>
              <a:rPr lang="en-US" sz="3200" dirty="0"/>
              <a:t>“…a disorder of breathing during sleep characterized by prolonged partial airway obstruction and/or intermittent complete obstruction (obstructive apnea) that disrupts normal ventilation during sleep and normal sleep patterns…”</a:t>
            </a:r>
            <a:r>
              <a:rPr lang="en-US" sz="3200" baseline="30000" dirty="0"/>
              <a:t>7</a:t>
            </a:r>
          </a:p>
          <a:p>
            <a:endParaRPr lang="en-US" dirty="0"/>
          </a:p>
        </p:txBody>
      </p:sp>
    </p:spTree>
    <p:extLst>
      <p:ext uri="{BB962C8B-B14F-4D97-AF65-F5344CB8AC3E}">
        <p14:creationId xmlns:p14="http://schemas.microsoft.com/office/powerpoint/2010/main" val="217059656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Sleep Disordered Breathing –</a:t>
            </a:r>
          </a:p>
        </p:txBody>
      </p:sp>
      <p:sp>
        <p:nvSpPr>
          <p:cNvPr id="3" name="Content Placeholder 2"/>
          <p:cNvSpPr>
            <a:spLocks noGrp="1"/>
          </p:cNvSpPr>
          <p:nvPr>
            <p:ph idx="1"/>
          </p:nvPr>
        </p:nvSpPr>
        <p:spPr>
          <a:xfrm>
            <a:off x="677485" y="1417637"/>
            <a:ext cx="8694539" cy="4796544"/>
          </a:xfrm>
        </p:spPr>
        <p:txBody>
          <a:bodyPr/>
          <a:lstStyle/>
          <a:p>
            <a:pPr marL="0" indent="0">
              <a:buNone/>
            </a:pPr>
            <a:endParaRPr lang="en-US" sz="2400" dirty="0"/>
          </a:p>
          <a:p>
            <a:pPr marL="0" indent="0">
              <a:buNone/>
            </a:pPr>
            <a:endParaRPr lang="en-US" sz="2400" dirty="0"/>
          </a:p>
          <a:p>
            <a:pPr marL="0" indent="0">
              <a:buNone/>
            </a:pPr>
            <a:r>
              <a:rPr lang="en-US" sz="2400" dirty="0"/>
              <a:t>a spectrum of multisystem inflammatory disease</a:t>
            </a:r>
            <a:r>
              <a:rPr lang="en-US" sz="2400" baseline="30000" dirty="0"/>
              <a:t>5,12</a:t>
            </a:r>
            <a:r>
              <a:rPr lang="en-US" sz="2400" dirty="0"/>
              <a:t>                   present in~ 12% of children</a:t>
            </a:r>
            <a:r>
              <a:rPr lang="en-US" sz="2400" baseline="30000" dirty="0"/>
              <a:t>9</a:t>
            </a:r>
            <a:endParaRPr lang="en-US" sz="2400" dirty="0"/>
          </a:p>
          <a:p>
            <a:endParaRPr lang="en-US" dirty="0"/>
          </a:p>
        </p:txBody>
      </p:sp>
      <p:graphicFrame>
        <p:nvGraphicFramePr>
          <p:cNvPr id="4" name="Diagram 3"/>
          <p:cNvGraphicFramePr/>
          <p:nvPr>
            <p:extLst>
              <p:ext uri="{D42A27DB-BD31-4B8C-83A1-F6EECF244321}">
                <p14:modId xmlns:p14="http://schemas.microsoft.com/office/powerpoint/2010/main" val="963818574"/>
              </p:ext>
            </p:extLst>
          </p:nvPr>
        </p:nvGraphicFramePr>
        <p:xfrm>
          <a:off x="1680103" y="2255837"/>
          <a:ext cx="6720417" cy="448027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39448463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4000" dirty="0"/>
              <a:t>How does OSAS affect children?</a:t>
            </a:r>
            <a:r>
              <a:rPr lang="en-US" sz="4000" baseline="30000" dirty="0"/>
              <a:t>7, 8, 11</a:t>
            </a:r>
            <a:endParaRPr lang="en-US" sz="2800" dirty="0"/>
          </a:p>
        </p:txBody>
      </p:sp>
      <p:sp>
        <p:nvSpPr>
          <p:cNvPr id="3" name="Content Placeholder 2"/>
          <p:cNvSpPr>
            <a:spLocks noGrp="1"/>
          </p:cNvSpPr>
          <p:nvPr>
            <p:ph idx="1"/>
          </p:nvPr>
        </p:nvSpPr>
        <p:spPr>
          <a:xfrm>
            <a:off x="693043" y="2179637"/>
            <a:ext cx="8694539" cy="4796544"/>
          </a:xfrm>
        </p:spPr>
        <p:txBody>
          <a:bodyPr>
            <a:normAutofit fontScale="92500" lnSpcReduction="20000"/>
          </a:bodyPr>
          <a:lstStyle/>
          <a:p>
            <a:r>
              <a:rPr lang="en-US" dirty="0"/>
              <a:t>Breathing symptoms</a:t>
            </a:r>
          </a:p>
          <a:p>
            <a:pPr lvl="1"/>
            <a:r>
              <a:rPr lang="en-US" dirty="0"/>
              <a:t>Snoring ≥ 3 nights/week</a:t>
            </a:r>
          </a:p>
          <a:p>
            <a:pPr lvl="1"/>
            <a:r>
              <a:rPr lang="en-US" dirty="0"/>
              <a:t>Labored breathing, gasps or snorting</a:t>
            </a:r>
          </a:p>
          <a:p>
            <a:pPr lvl="1"/>
            <a:r>
              <a:rPr lang="en-US" dirty="0"/>
              <a:t>Observed apneic episodes</a:t>
            </a:r>
          </a:p>
          <a:p>
            <a:r>
              <a:rPr lang="en-US" dirty="0"/>
              <a:t>Night time symptoms</a:t>
            </a:r>
          </a:p>
          <a:p>
            <a:pPr lvl="1"/>
            <a:r>
              <a:rPr lang="en-US" dirty="0"/>
              <a:t>Unusual sleep positions</a:t>
            </a:r>
          </a:p>
          <a:p>
            <a:pPr lvl="1"/>
            <a:r>
              <a:rPr lang="en-US" dirty="0"/>
              <a:t>Night terrors</a:t>
            </a:r>
          </a:p>
          <a:p>
            <a:pPr lvl="1"/>
            <a:r>
              <a:rPr lang="en-US" dirty="0"/>
              <a:t>Enuresis after previous continence</a:t>
            </a:r>
          </a:p>
          <a:p>
            <a:r>
              <a:rPr lang="en-US" dirty="0"/>
              <a:t>Daytime symptoms</a:t>
            </a:r>
          </a:p>
          <a:p>
            <a:pPr lvl="1"/>
            <a:r>
              <a:rPr lang="en-US" dirty="0"/>
              <a:t>Morning headaches </a:t>
            </a:r>
          </a:p>
          <a:p>
            <a:pPr lvl="1"/>
            <a:r>
              <a:rPr lang="en-US" dirty="0"/>
              <a:t>Attention-deficit/hyperactivity disorder</a:t>
            </a:r>
          </a:p>
          <a:p>
            <a:pPr lvl="1"/>
            <a:r>
              <a:rPr lang="en-US" dirty="0"/>
              <a:t>Learning problems</a:t>
            </a:r>
          </a:p>
          <a:p>
            <a:pPr lvl="1"/>
            <a:r>
              <a:rPr lang="en-US" dirty="0"/>
              <a:t>Daytime sleepiness </a:t>
            </a:r>
            <a:r>
              <a:rPr lang="en-US" sz="1960" dirty="0"/>
              <a:t>(a greater problem for adults)</a:t>
            </a:r>
            <a:r>
              <a:rPr lang="en-US" sz="1960" baseline="30000" dirty="0"/>
              <a:t>8</a:t>
            </a:r>
          </a:p>
          <a:p>
            <a:endParaRPr lang="en-US" dirty="0"/>
          </a:p>
        </p:txBody>
      </p:sp>
    </p:spTree>
    <p:extLst>
      <p:ext uri="{BB962C8B-B14F-4D97-AF65-F5344CB8AC3E}">
        <p14:creationId xmlns:p14="http://schemas.microsoft.com/office/powerpoint/2010/main" val="395793102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How to evaluate tonsil size</a:t>
            </a:r>
            <a:r>
              <a:rPr lang="en-US" baseline="30000" dirty="0"/>
              <a:t>8</a:t>
            </a:r>
            <a:endParaRPr lang="en-US" dirty="0"/>
          </a:p>
        </p:txBody>
      </p:sp>
      <p:sp>
        <p:nvSpPr>
          <p:cNvPr id="3" name="Content Placeholder 2"/>
          <p:cNvSpPr>
            <a:spLocks noGrp="1"/>
          </p:cNvSpPr>
          <p:nvPr>
            <p:ph idx="1"/>
          </p:nvPr>
        </p:nvSpPr>
        <p:spPr>
          <a:xfrm>
            <a:off x="693043" y="2012413"/>
            <a:ext cx="8694539" cy="4967823"/>
          </a:xfrm>
        </p:spPr>
        <p:txBody>
          <a:bodyPr>
            <a:normAutofit/>
          </a:bodyPr>
          <a:lstStyle/>
          <a:p>
            <a:pPr marL="457200" lvl="1" indent="0">
              <a:buNone/>
            </a:pPr>
            <a:endParaRPr lang="en-US" sz="2000" dirty="0"/>
          </a:p>
          <a:p>
            <a:pPr marL="457200" lvl="1" indent="0">
              <a:buNone/>
            </a:pPr>
            <a:endParaRPr lang="en-US" sz="2000" dirty="0"/>
          </a:p>
          <a:p>
            <a:pPr marL="0" indent="0">
              <a:buNone/>
            </a:pPr>
            <a:endParaRPr lang="en-US" dirty="0"/>
          </a:p>
          <a:p>
            <a:pPr marL="0" indent="0">
              <a:buNone/>
            </a:pPr>
            <a:endParaRPr lang="en-US" dirty="0"/>
          </a:p>
          <a:p>
            <a:pPr marL="0" indent="0">
              <a:buNone/>
            </a:pPr>
            <a:endParaRPr lang="en-US" dirty="0"/>
          </a:p>
          <a:p>
            <a:pPr marL="342900" indent="-342900">
              <a:buFont typeface="Arial" panose="020B0604020202020204" pitchFamily="34" charset="0"/>
              <a:buChar char="•"/>
            </a:pPr>
            <a:r>
              <a:rPr lang="en-US" sz="2000" dirty="0"/>
              <a:t>Size does not correlate with the degree of SDB.</a:t>
            </a:r>
          </a:p>
          <a:p>
            <a:pPr marL="342900" indent="-342900">
              <a:buFont typeface="Arial" panose="020B0604020202020204" pitchFamily="34" charset="0"/>
              <a:buChar char="•"/>
            </a:pPr>
            <a:r>
              <a:rPr lang="en-US" sz="2000" dirty="0"/>
              <a:t>SDB severity is probably related to: </a:t>
            </a:r>
          </a:p>
          <a:p>
            <a:pPr marL="742950" lvl="1" indent="-285750">
              <a:buFont typeface="Arial" panose="020B0604020202020204" pitchFamily="34" charset="0"/>
              <a:buChar char="•"/>
            </a:pPr>
            <a:r>
              <a:rPr lang="en-US" sz="2000" dirty="0" err="1"/>
              <a:t>Adenotonsillar</a:t>
            </a:r>
            <a:r>
              <a:rPr lang="en-US" sz="2000" dirty="0"/>
              <a:t> hypertrophy</a:t>
            </a:r>
          </a:p>
          <a:p>
            <a:pPr marL="742950" lvl="1" indent="-285750">
              <a:buFont typeface="Arial" panose="020B0604020202020204" pitchFamily="34" charset="0"/>
              <a:buChar char="•"/>
            </a:pPr>
            <a:r>
              <a:rPr lang="en-US" sz="2000" dirty="0"/>
              <a:t>Craniofacial anatomy</a:t>
            </a:r>
          </a:p>
          <a:p>
            <a:pPr marL="742950" lvl="1" indent="-285750">
              <a:buFont typeface="Arial" panose="020B0604020202020204" pitchFamily="34" charset="0"/>
              <a:buChar char="•"/>
            </a:pPr>
            <a:r>
              <a:rPr lang="en-US" sz="2000" dirty="0"/>
              <a:t>Neuromuscular tone</a:t>
            </a:r>
          </a:p>
          <a:p>
            <a:pPr marL="0" indent="0">
              <a:buNone/>
            </a:pPr>
            <a:endParaRPr lang="en-US" dirty="0"/>
          </a:p>
        </p:txBody>
      </p:sp>
      <p:sp>
        <p:nvSpPr>
          <p:cNvPr id="4" name="TextBox 3"/>
          <p:cNvSpPr txBox="1"/>
          <p:nvPr/>
        </p:nvSpPr>
        <p:spPr>
          <a:xfrm>
            <a:off x="693043" y="6561393"/>
            <a:ext cx="8063311" cy="400110"/>
          </a:xfrm>
          <a:prstGeom prst="rect">
            <a:avLst/>
          </a:prstGeom>
          <a:noFill/>
        </p:spPr>
        <p:txBody>
          <a:bodyPr wrap="square" rtlCol="0">
            <a:spAutoFit/>
          </a:bodyPr>
          <a:lstStyle/>
          <a:p>
            <a:r>
              <a:rPr lang="en-US" sz="2000" dirty="0"/>
              <a:t>Asymmetric tonsil size may indicate lymphoma in the larger tonsil.</a:t>
            </a:r>
          </a:p>
        </p:txBody>
      </p:sp>
      <p:sp>
        <p:nvSpPr>
          <p:cNvPr id="5" name="TextBox 4"/>
          <p:cNvSpPr txBox="1"/>
          <p:nvPr/>
        </p:nvSpPr>
        <p:spPr>
          <a:xfrm flipH="1">
            <a:off x="6869112" y="2221220"/>
            <a:ext cx="2982913" cy="1938992"/>
          </a:xfrm>
          <a:prstGeom prst="rect">
            <a:avLst/>
          </a:prstGeom>
          <a:noFill/>
        </p:spPr>
        <p:txBody>
          <a:bodyPr wrap="square" rtlCol="0">
            <a:spAutoFit/>
          </a:bodyPr>
          <a:lstStyle/>
          <a:p>
            <a:r>
              <a:rPr lang="en-US" sz="2000" dirty="0"/>
              <a:t>TOS = transverse </a:t>
            </a:r>
            <a:r>
              <a:rPr lang="en-US" sz="2000" dirty="0" err="1"/>
              <a:t>oropharyngeal</a:t>
            </a:r>
            <a:r>
              <a:rPr lang="en-US" sz="2000" dirty="0"/>
              <a:t> space </a:t>
            </a:r>
          </a:p>
          <a:p>
            <a:r>
              <a:rPr lang="en-US" sz="2000" dirty="0"/>
              <a:t>(measured between the anterior tonsillar pillars)</a:t>
            </a:r>
          </a:p>
          <a:p>
            <a:endParaRPr lang="en-US" sz="2000" dirty="0"/>
          </a:p>
          <a:p>
            <a:r>
              <a:rPr lang="en-US" sz="2000" dirty="0"/>
              <a:t>* Tonsillar Hypertrophy</a:t>
            </a:r>
          </a:p>
        </p:txBody>
      </p:sp>
      <p:graphicFrame>
        <p:nvGraphicFramePr>
          <p:cNvPr id="6" name="Table 5"/>
          <p:cNvGraphicFramePr>
            <a:graphicFrameLocks noGrp="1"/>
          </p:cNvGraphicFramePr>
          <p:nvPr>
            <p:extLst>
              <p:ext uri="{D42A27DB-BD31-4B8C-83A1-F6EECF244321}">
                <p14:modId xmlns:p14="http://schemas.microsoft.com/office/powerpoint/2010/main" val="30033411"/>
              </p:ext>
            </p:extLst>
          </p:nvPr>
        </p:nvGraphicFramePr>
        <p:xfrm>
          <a:off x="1271465" y="1898003"/>
          <a:ext cx="4835647" cy="2362962"/>
        </p:xfrm>
        <a:graphic>
          <a:graphicData uri="http://schemas.openxmlformats.org/drawingml/2006/table">
            <a:tbl>
              <a:tblPr firstRow="1" bandRow="1">
                <a:tableStyleId>{5C22544A-7EE6-4342-B048-85BDC9FD1C3A}</a:tableStyleId>
              </a:tblPr>
              <a:tblGrid>
                <a:gridCol w="984724">
                  <a:extLst>
                    <a:ext uri="{9D8B030D-6E8A-4147-A177-3AD203B41FA5}">
                      <a16:colId xmlns:a16="http://schemas.microsoft.com/office/drawing/2014/main" val="213138198"/>
                    </a:ext>
                  </a:extLst>
                </a:gridCol>
                <a:gridCol w="3850923">
                  <a:extLst>
                    <a:ext uri="{9D8B030D-6E8A-4147-A177-3AD203B41FA5}">
                      <a16:colId xmlns:a16="http://schemas.microsoft.com/office/drawing/2014/main" val="2743421463"/>
                    </a:ext>
                  </a:extLst>
                </a:gridCol>
              </a:tblGrid>
              <a:tr h="388105">
                <a:tc>
                  <a:txBody>
                    <a:bodyPr/>
                    <a:lstStyle/>
                    <a:p>
                      <a:r>
                        <a:rPr lang="en-US" dirty="0"/>
                        <a:t>Grade</a:t>
                      </a:r>
                    </a:p>
                  </a:txBody>
                  <a:tcPr/>
                </a:tc>
                <a:tc>
                  <a:txBody>
                    <a:bodyPr/>
                    <a:lstStyle/>
                    <a:p>
                      <a:r>
                        <a:rPr lang="en-US" dirty="0"/>
                        <a:t>Definition</a:t>
                      </a:r>
                    </a:p>
                  </a:txBody>
                  <a:tcPr/>
                </a:tc>
                <a:extLst>
                  <a:ext uri="{0D108BD9-81ED-4DB2-BD59-A6C34878D82A}">
                    <a16:rowId xmlns:a16="http://schemas.microsoft.com/office/drawing/2014/main" val="860618631"/>
                  </a:ext>
                </a:extLst>
              </a:tr>
              <a:tr h="388105">
                <a:tc>
                  <a:txBody>
                    <a:bodyPr/>
                    <a:lstStyle/>
                    <a:p>
                      <a:r>
                        <a:rPr lang="en-US" dirty="0"/>
                        <a:t>0</a:t>
                      </a:r>
                    </a:p>
                  </a:txBody>
                  <a:tcPr/>
                </a:tc>
                <a:tc>
                  <a:txBody>
                    <a:bodyPr/>
                    <a:lstStyle/>
                    <a:p>
                      <a:r>
                        <a:rPr lang="en-US" dirty="0"/>
                        <a:t>Not seen behind tonsillar pillars</a:t>
                      </a:r>
                    </a:p>
                  </a:txBody>
                  <a:tcPr/>
                </a:tc>
                <a:extLst>
                  <a:ext uri="{0D108BD9-81ED-4DB2-BD59-A6C34878D82A}">
                    <a16:rowId xmlns:a16="http://schemas.microsoft.com/office/drawing/2014/main" val="1144861844"/>
                  </a:ext>
                </a:extLst>
              </a:tr>
              <a:tr h="388105">
                <a:tc>
                  <a:txBody>
                    <a:bodyPr/>
                    <a:lstStyle/>
                    <a:p>
                      <a:r>
                        <a:rPr lang="en-US" dirty="0"/>
                        <a:t>1+</a:t>
                      </a:r>
                    </a:p>
                  </a:txBody>
                  <a:tcPr/>
                </a:tc>
                <a:tc>
                  <a:txBody>
                    <a:bodyPr/>
                    <a:lstStyle/>
                    <a:p>
                      <a:r>
                        <a:rPr lang="en-US" dirty="0"/>
                        <a:t>&lt; 25% of the TOS</a:t>
                      </a:r>
                    </a:p>
                  </a:txBody>
                  <a:tcPr/>
                </a:tc>
                <a:extLst>
                  <a:ext uri="{0D108BD9-81ED-4DB2-BD59-A6C34878D82A}">
                    <a16:rowId xmlns:a16="http://schemas.microsoft.com/office/drawing/2014/main" val="2787339406"/>
                  </a:ext>
                </a:extLst>
              </a:tr>
              <a:tr h="388105">
                <a:tc>
                  <a:txBody>
                    <a:bodyPr/>
                    <a:lstStyle/>
                    <a:p>
                      <a:r>
                        <a:rPr lang="en-US" dirty="0"/>
                        <a:t>2+</a:t>
                      </a:r>
                    </a:p>
                  </a:txBody>
                  <a:tcPr/>
                </a:tc>
                <a:tc>
                  <a:txBody>
                    <a:bodyPr/>
                    <a:lstStyle/>
                    <a:p>
                      <a:r>
                        <a:rPr lang="en-US" dirty="0"/>
                        <a:t>25-49% of the TOS</a:t>
                      </a:r>
                    </a:p>
                  </a:txBody>
                  <a:tcPr/>
                </a:tc>
                <a:extLst>
                  <a:ext uri="{0D108BD9-81ED-4DB2-BD59-A6C34878D82A}">
                    <a16:rowId xmlns:a16="http://schemas.microsoft.com/office/drawing/2014/main" val="1936903790"/>
                  </a:ext>
                </a:extLst>
              </a:tr>
              <a:tr h="388105">
                <a:tc>
                  <a:txBody>
                    <a:bodyPr/>
                    <a:lstStyle/>
                    <a:p>
                      <a:r>
                        <a:rPr lang="en-US" dirty="0"/>
                        <a:t>3+*</a:t>
                      </a:r>
                    </a:p>
                  </a:txBody>
                  <a:tcPr/>
                </a:tc>
                <a:tc>
                  <a:txBody>
                    <a:bodyPr/>
                    <a:lstStyle/>
                    <a:p>
                      <a:r>
                        <a:rPr lang="en-US" dirty="0"/>
                        <a:t>50-74% of the TOS</a:t>
                      </a:r>
                    </a:p>
                  </a:txBody>
                  <a:tcPr/>
                </a:tc>
                <a:extLst>
                  <a:ext uri="{0D108BD9-81ED-4DB2-BD59-A6C34878D82A}">
                    <a16:rowId xmlns:a16="http://schemas.microsoft.com/office/drawing/2014/main" val="3336361092"/>
                  </a:ext>
                </a:extLst>
              </a:tr>
              <a:tr h="388105">
                <a:tc>
                  <a:txBody>
                    <a:bodyPr/>
                    <a:lstStyle/>
                    <a:p>
                      <a:r>
                        <a:rPr lang="en-US" dirty="0"/>
                        <a:t>4+*</a:t>
                      </a:r>
                    </a:p>
                  </a:txBody>
                  <a:tcPr/>
                </a:tc>
                <a:tc>
                  <a:txBody>
                    <a:bodyPr/>
                    <a:lstStyle/>
                    <a:p>
                      <a:r>
                        <a:rPr lang="en-US" dirty="0"/>
                        <a:t>&gt; 75%</a:t>
                      </a:r>
                      <a:r>
                        <a:rPr lang="en-US" baseline="0" dirty="0"/>
                        <a:t> of the TOS</a:t>
                      </a:r>
                      <a:endParaRPr lang="en-US" dirty="0"/>
                    </a:p>
                  </a:txBody>
                  <a:tcPr/>
                </a:tc>
                <a:extLst>
                  <a:ext uri="{0D108BD9-81ED-4DB2-BD59-A6C34878D82A}">
                    <a16:rowId xmlns:a16="http://schemas.microsoft.com/office/drawing/2014/main" val="3276355390"/>
                  </a:ext>
                </a:extLst>
              </a:tr>
            </a:tbl>
          </a:graphicData>
        </a:graphic>
      </p:graphicFrame>
    </p:spTree>
    <p:extLst>
      <p:ext uri="{BB962C8B-B14F-4D97-AF65-F5344CB8AC3E}">
        <p14:creationId xmlns:p14="http://schemas.microsoft.com/office/powerpoint/2010/main" val="528816187"/>
      </p:ext>
    </p:extLst>
  </p:cSld>
  <p:clrMapOvr>
    <a:masterClrMapping/>
  </p:clrMapOvr>
</p:sld>
</file>

<file path=ppt/theme/theme1.xml><?xml version="1.0" encoding="utf-8"?>
<a:theme xmlns:a="http://schemas.openxmlformats.org/drawingml/2006/main" name="SPACIES">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SPACIES template" id="{08E77739-BA49-7541-9F01-AB17D13A949B}" vid="{B8AF7D1D-38EE-6947-9E86-D4BE6FA9EBD2}"/>
    </a:ext>
  </a:extLst>
</a:theme>
</file>

<file path=ppt/theme/theme2.xml><?xml version="1.0" encoding="utf-8"?>
<a:theme xmlns:a="http://schemas.openxmlformats.org/drawingml/2006/main" name="1_SPACIES">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SPACIES template" id="{08E77739-BA49-7541-9F01-AB17D13A949B}" vid="{B8AF7D1D-38EE-6947-9E86-D4BE6FA9EBD2}"/>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42266</TotalTime>
  <Words>5650</Words>
  <Application>Microsoft Macintosh PowerPoint</Application>
  <PresentationFormat>Custom</PresentationFormat>
  <Paragraphs>529</Paragraphs>
  <Slides>37</Slides>
  <Notes>37</Notes>
  <HiddenSlides>0</HiddenSlides>
  <MMClips>0</MMClips>
  <ScaleCrop>false</ScaleCrop>
  <HeadingPairs>
    <vt:vector size="6" baseType="variant">
      <vt:variant>
        <vt:lpstr>Fonts Used</vt:lpstr>
      </vt:variant>
      <vt:variant>
        <vt:i4>9</vt:i4>
      </vt:variant>
      <vt:variant>
        <vt:lpstr>Theme</vt:lpstr>
      </vt:variant>
      <vt:variant>
        <vt:i4>2</vt:i4>
      </vt:variant>
      <vt:variant>
        <vt:lpstr>Slide Titles</vt:lpstr>
      </vt:variant>
      <vt:variant>
        <vt:i4>37</vt:i4>
      </vt:variant>
    </vt:vector>
  </HeadingPairs>
  <TitlesOfParts>
    <vt:vector size="48" baseType="lpstr">
      <vt:lpstr>Microsoft YaHei</vt:lpstr>
      <vt:lpstr>Arial</vt:lpstr>
      <vt:lpstr>Calibri</vt:lpstr>
      <vt:lpstr>Calibri Light</vt:lpstr>
      <vt:lpstr>Lucida Sans Unicode</vt:lpstr>
      <vt:lpstr>Mangal</vt:lpstr>
      <vt:lpstr>Tahoma</vt:lpstr>
      <vt:lpstr>Times New Roman</vt:lpstr>
      <vt:lpstr>Wingdings 2</vt:lpstr>
      <vt:lpstr>SPACIES</vt:lpstr>
      <vt:lpstr>1_SPACIES</vt:lpstr>
      <vt:lpstr>Pediatric Adenotonsillectomy and Sleep Disordered Breathing</vt:lpstr>
      <vt:lpstr>Objectives</vt:lpstr>
      <vt:lpstr>Why is this subject so important?</vt:lpstr>
      <vt:lpstr>All disciplines are concerned  (and have created practice guidelines)</vt:lpstr>
      <vt:lpstr>Why do some children need AT?</vt:lpstr>
      <vt:lpstr>What is sleep apnea in children?</vt:lpstr>
      <vt:lpstr>Sleep Disordered Breathing –</vt:lpstr>
      <vt:lpstr>How does OSAS affect children?7, 8, 11</vt:lpstr>
      <vt:lpstr>How to evaluate tonsil size8</vt:lpstr>
      <vt:lpstr>What else can you see on exam?7,11</vt:lpstr>
      <vt:lpstr>How do you diagnose OSA?</vt:lpstr>
      <vt:lpstr>How do you decide how serious it is?</vt:lpstr>
      <vt:lpstr>Polysomnography – When?9</vt:lpstr>
      <vt:lpstr>      Polysomnography </vt:lpstr>
      <vt:lpstr>Indices and Pediatric  Severity Scale</vt:lpstr>
      <vt:lpstr>Practical Indication for Adenotonsillectomy</vt:lpstr>
      <vt:lpstr>What should we do preoperatively-1?</vt:lpstr>
      <vt:lpstr>What should we do preoperatively-2?</vt:lpstr>
      <vt:lpstr>Watch the surgeon!</vt:lpstr>
      <vt:lpstr>Know what operation they are doing</vt:lpstr>
      <vt:lpstr>What should we do intraoperatively?    1. In General (a)</vt:lpstr>
      <vt:lpstr>What should we do intraoperatively?    1. In General (b)</vt:lpstr>
      <vt:lpstr>What should we do intraoperatively?    2. Pain Management (a)</vt:lpstr>
      <vt:lpstr>What should we do intraoperatively?    2. Pain Management (b)</vt:lpstr>
      <vt:lpstr>What can go wrong afterwards?</vt:lpstr>
      <vt:lpstr>Breathing </vt:lpstr>
      <vt:lpstr>Bleeding</vt:lpstr>
      <vt:lpstr>Vomiting8,32</vt:lpstr>
      <vt:lpstr>Pain</vt:lpstr>
      <vt:lpstr>Failure: Persistent SDB8</vt:lpstr>
      <vt:lpstr>Case Example</vt:lpstr>
      <vt:lpstr>Summary: ASA Guidelines6</vt:lpstr>
      <vt:lpstr> References *Please note: any reference that is clickable has a link to the article                               free of charge </vt:lpstr>
      <vt:lpstr>References</vt:lpstr>
      <vt:lpstr>References</vt:lpstr>
      <vt:lpstr>References</vt:lpstr>
      <vt:lpstr>References</vt:lpstr>
    </vt:vector>
  </TitlesOfParts>
  <LinksUpToDate>false</LinksUpToDate>
  <SharedDoc>false</SharedDoc>
  <HyperlinksChanged>false</HyperlinksChanged>
  <AppVersion>16.0014</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Adenotonsillectomy in Children</dc:title>
  <dc:creator>Agnes Hunyady</dc:creator>
  <cp:lastModifiedBy>J. Matthew Kynes</cp:lastModifiedBy>
  <cp:revision>528</cp:revision>
  <cp:lastPrinted>2017-08-09T16:04:04Z</cp:lastPrinted>
  <dcterms:created xsi:type="dcterms:W3CDTF">2011-07-02T13:05:03Z</dcterms:created>
  <dcterms:modified xsi:type="dcterms:W3CDTF">2018-07-05T17:29:09Z</dcterms:modified>
</cp:coreProperties>
</file>