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90" r:id="rId3"/>
    <p:sldId id="291" r:id="rId4"/>
    <p:sldId id="295" r:id="rId5"/>
    <p:sldId id="296" r:id="rId6"/>
    <p:sldId id="292" r:id="rId7"/>
    <p:sldId id="293" r:id="rId8"/>
    <p:sldId id="306" r:id="rId9"/>
    <p:sldId id="307" r:id="rId10"/>
    <p:sldId id="294" r:id="rId11"/>
    <p:sldId id="297" r:id="rId12"/>
    <p:sldId id="298" r:id="rId13"/>
    <p:sldId id="304" r:id="rId14"/>
    <p:sldId id="308" r:id="rId15"/>
    <p:sldId id="299" r:id="rId16"/>
    <p:sldId id="309" r:id="rId17"/>
    <p:sldId id="303" r:id="rId18"/>
    <p:sldId id="311" r:id="rId19"/>
    <p:sldId id="300" r:id="rId20"/>
    <p:sldId id="313" r:id="rId21"/>
    <p:sldId id="301" r:id="rId22"/>
    <p:sldId id="310" r:id="rId23"/>
    <p:sldId id="302" r:id="rId24"/>
    <p:sldId id="312" r:id="rId25"/>
    <p:sldId id="314" r:id="rId26"/>
    <p:sldId id="315" r:id="rId27"/>
    <p:sldId id="316" r:id="rId28"/>
    <p:sldId id="317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0"/>
    <p:restoredTop sz="82435" autoAdjust="0"/>
  </p:normalViewPr>
  <p:slideViewPr>
    <p:cSldViewPr>
      <p:cViewPr varScale="1">
        <p:scale>
          <a:sx n="81" d="100"/>
          <a:sy n="81" d="100"/>
        </p:scale>
        <p:origin x="19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30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4D0695-9141-7140-9C51-EFE9A22F92C4}" type="doc">
      <dgm:prSet loTypeId="urn:microsoft.com/office/officeart/2005/8/layout/cycle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F13AD4-6A45-DB42-8AD7-2A47BFDC6489}">
      <dgm:prSet phldrT="[Text]" custT="1"/>
      <dgm:spPr/>
      <dgm:t>
        <a:bodyPr/>
        <a:lstStyle/>
        <a:p>
          <a:r>
            <a:rPr lang="en-US" sz="1700" dirty="0"/>
            <a:t>Fixed cranial volume + bleeding/edema =  </a:t>
          </a:r>
          <a:r>
            <a:rPr lang="en-US" sz="2000" b="1" u="sng" dirty="0"/>
            <a:t>Elevated ICP</a:t>
          </a:r>
        </a:p>
      </dgm:t>
    </dgm:pt>
    <dgm:pt modelId="{49A44156-A949-894A-9946-371EE7C238AB}" type="parTrans" cxnId="{A0323130-83DB-CA48-8336-029AE46FBB27}">
      <dgm:prSet/>
      <dgm:spPr/>
      <dgm:t>
        <a:bodyPr/>
        <a:lstStyle/>
        <a:p>
          <a:endParaRPr lang="en-US"/>
        </a:p>
      </dgm:t>
    </dgm:pt>
    <dgm:pt modelId="{0520BB8C-0208-3A4A-BD74-8DAADAA2E662}" type="sibTrans" cxnId="{A0323130-83DB-CA48-8336-029AE46FBB27}">
      <dgm:prSet/>
      <dgm:spPr/>
      <dgm:t>
        <a:bodyPr/>
        <a:lstStyle/>
        <a:p>
          <a:endParaRPr lang="en-US"/>
        </a:p>
      </dgm:t>
    </dgm:pt>
    <dgm:pt modelId="{33BE7A44-5C36-C943-A7D1-C4C677E4614D}">
      <dgm:prSet phldrT="[Text]"/>
      <dgm:spPr/>
      <dgm:t>
        <a:bodyPr/>
        <a:lstStyle/>
        <a:p>
          <a:r>
            <a:rPr lang="en-US" dirty="0"/>
            <a:t>Inadequate brain perfusion + increased cerebral metabolic rate of oxygen (CMRO2)</a:t>
          </a:r>
        </a:p>
      </dgm:t>
    </dgm:pt>
    <dgm:pt modelId="{5F5D3964-87E4-FE46-A791-81DAE0EEED25}" type="parTrans" cxnId="{2CAC1CC7-0DDC-C640-AAC3-FE73D1E7BAF2}">
      <dgm:prSet/>
      <dgm:spPr/>
      <dgm:t>
        <a:bodyPr/>
        <a:lstStyle/>
        <a:p>
          <a:endParaRPr lang="en-US"/>
        </a:p>
      </dgm:t>
    </dgm:pt>
    <dgm:pt modelId="{014D5693-4068-C14E-B278-A7C9046D84A6}" type="sibTrans" cxnId="{2CAC1CC7-0DDC-C640-AAC3-FE73D1E7BAF2}">
      <dgm:prSet/>
      <dgm:spPr/>
      <dgm:t>
        <a:bodyPr/>
        <a:lstStyle/>
        <a:p>
          <a:endParaRPr lang="en-US"/>
        </a:p>
      </dgm:t>
    </dgm:pt>
    <dgm:pt modelId="{DC21C79B-61D6-A441-8799-7A65891A5E80}">
      <dgm:prSet phldrT="[Text]"/>
      <dgm:spPr/>
      <dgm:t>
        <a:bodyPr/>
        <a:lstStyle/>
        <a:p>
          <a:r>
            <a:rPr lang="en-US" dirty="0"/>
            <a:t>Increased neuronal damage</a:t>
          </a:r>
        </a:p>
      </dgm:t>
    </dgm:pt>
    <dgm:pt modelId="{36DDA061-D41C-D448-8BDC-A0B8D0788653}" type="parTrans" cxnId="{AC5CC770-4B6B-4D44-9845-F48741100289}">
      <dgm:prSet/>
      <dgm:spPr/>
      <dgm:t>
        <a:bodyPr/>
        <a:lstStyle/>
        <a:p>
          <a:endParaRPr lang="en-US"/>
        </a:p>
      </dgm:t>
    </dgm:pt>
    <dgm:pt modelId="{1BC630FF-CAFA-EB45-BDFD-50CA88676734}" type="sibTrans" cxnId="{AC5CC770-4B6B-4D44-9845-F48741100289}">
      <dgm:prSet/>
      <dgm:spPr/>
      <dgm:t>
        <a:bodyPr/>
        <a:lstStyle/>
        <a:p>
          <a:endParaRPr lang="en-US"/>
        </a:p>
      </dgm:t>
    </dgm:pt>
    <dgm:pt modelId="{010547E6-ECB7-0840-B6D5-349FC40B3456}">
      <dgm:prSet phldrT="[Text]"/>
      <dgm:spPr/>
      <dgm:t>
        <a:bodyPr/>
        <a:lstStyle/>
        <a:p>
          <a:r>
            <a:rPr lang="en-US" dirty="0"/>
            <a:t>Release of inflammatory mediators = edema and potential coagulopathy</a:t>
          </a:r>
        </a:p>
      </dgm:t>
    </dgm:pt>
    <dgm:pt modelId="{51CB0853-91D9-C24F-9E9C-2EF15B518AF0}" type="parTrans" cxnId="{0A76765F-34C0-4846-805D-1C90FB28733D}">
      <dgm:prSet/>
      <dgm:spPr/>
      <dgm:t>
        <a:bodyPr/>
        <a:lstStyle/>
        <a:p>
          <a:endParaRPr lang="en-US"/>
        </a:p>
      </dgm:t>
    </dgm:pt>
    <dgm:pt modelId="{9FBB1D4D-3143-0E4C-9239-7343613B10F5}" type="sibTrans" cxnId="{0A76765F-34C0-4846-805D-1C90FB28733D}">
      <dgm:prSet/>
      <dgm:spPr/>
      <dgm:t>
        <a:bodyPr/>
        <a:lstStyle/>
        <a:p>
          <a:endParaRPr lang="en-US" b="0"/>
        </a:p>
      </dgm:t>
    </dgm:pt>
    <dgm:pt modelId="{34276D05-7407-FF41-9A97-F6A69A9D5425}" type="pres">
      <dgm:prSet presAssocID="{264D0695-9141-7140-9C51-EFE9A22F92C4}" presName="cycle" presStyleCnt="0">
        <dgm:presLayoutVars>
          <dgm:dir/>
          <dgm:resizeHandles val="exact"/>
        </dgm:presLayoutVars>
      </dgm:prSet>
      <dgm:spPr/>
    </dgm:pt>
    <dgm:pt modelId="{FEEF82F6-4BF8-424E-ABD1-0F4FC73186DE}" type="pres">
      <dgm:prSet presAssocID="{34F13AD4-6A45-DB42-8AD7-2A47BFDC6489}" presName="node" presStyleLbl="node1" presStyleIdx="0" presStyleCnt="4" custScaleX="179618" custScaleY="102098">
        <dgm:presLayoutVars>
          <dgm:bulletEnabled val="1"/>
        </dgm:presLayoutVars>
      </dgm:prSet>
      <dgm:spPr/>
    </dgm:pt>
    <dgm:pt modelId="{712C7101-FDF6-5A46-9A5E-55620611DC1A}" type="pres">
      <dgm:prSet presAssocID="{34F13AD4-6A45-DB42-8AD7-2A47BFDC6489}" presName="spNode" presStyleCnt="0"/>
      <dgm:spPr/>
    </dgm:pt>
    <dgm:pt modelId="{F2B1DD4E-33A2-954F-A534-03796DE32D8A}" type="pres">
      <dgm:prSet presAssocID="{0520BB8C-0208-3A4A-BD74-8DAADAA2E662}" presName="sibTrans" presStyleLbl="sibTrans1D1" presStyleIdx="0" presStyleCnt="4"/>
      <dgm:spPr/>
    </dgm:pt>
    <dgm:pt modelId="{32AB00C4-F252-1445-B500-C20C5BF76448}" type="pres">
      <dgm:prSet presAssocID="{33BE7A44-5C36-C943-A7D1-C4C677E4614D}" presName="node" presStyleLbl="node1" presStyleIdx="1" presStyleCnt="4" custScaleX="203857" custScaleY="123147">
        <dgm:presLayoutVars>
          <dgm:bulletEnabled val="1"/>
        </dgm:presLayoutVars>
      </dgm:prSet>
      <dgm:spPr/>
    </dgm:pt>
    <dgm:pt modelId="{71DDD962-BC10-0B45-8279-A67A673169F2}" type="pres">
      <dgm:prSet presAssocID="{33BE7A44-5C36-C943-A7D1-C4C677E4614D}" presName="spNode" presStyleCnt="0"/>
      <dgm:spPr/>
    </dgm:pt>
    <dgm:pt modelId="{401CC1F0-C214-234D-882A-BA75478949CE}" type="pres">
      <dgm:prSet presAssocID="{014D5693-4068-C14E-B278-A7C9046D84A6}" presName="sibTrans" presStyleLbl="sibTrans1D1" presStyleIdx="1" presStyleCnt="4"/>
      <dgm:spPr/>
    </dgm:pt>
    <dgm:pt modelId="{EC3A065B-F615-B84C-8369-2AF1B5F737BA}" type="pres">
      <dgm:prSet presAssocID="{DC21C79B-61D6-A441-8799-7A65891A5E80}" presName="node" presStyleLbl="node1" presStyleIdx="2" presStyleCnt="4" custScaleX="169810" custScaleY="110679">
        <dgm:presLayoutVars>
          <dgm:bulletEnabled val="1"/>
        </dgm:presLayoutVars>
      </dgm:prSet>
      <dgm:spPr/>
    </dgm:pt>
    <dgm:pt modelId="{7983718B-C17D-AA47-B298-7EDE1E42A242}" type="pres">
      <dgm:prSet presAssocID="{DC21C79B-61D6-A441-8799-7A65891A5E80}" presName="spNode" presStyleCnt="0"/>
      <dgm:spPr/>
    </dgm:pt>
    <dgm:pt modelId="{C95A5BEF-C48D-A343-A3D3-EF17E97910F5}" type="pres">
      <dgm:prSet presAssocID="{1BC630FF-CAFA-EB45-BDFD-50CA88676734}" presName="sibTrans" presStyleLbl="sibTrans1D1" presStyleIdx="2" presStyleCnt="4"/>
      <dgm:spPr/>
    </dgm:pt>
    <dgm:pt modelId="{38F63695-5FB2-294A-9D92-D5E76C030B3F}" type="pres">
      <dgm:prSet presAssocID="{010547E6-ECB7-0840-B6D5-349FC40B3456}" presName="node" presStyleLbl="node1" presStyleIdx="3" presStyleCnt="4" custScaleX="201718" custScaleY="123147">
        <dgm:presLayoutVars>
          <dgm:bulletEnabled val="1"/>
        </dgm:presLayoutVars>
      </dgm:prSet>
      <dgm:spPr/>
    </dgm:pt>
    <dgm:pt modelId="{A657673D-07DD-D74B-A2BC-164A3CF6D646}" type="pres">
      <dgm:prSet presAssocID="{010547E6-ECB7-0840-B6D5-349FC40B3456}" presName="spNode" presStyleCnt="0"/>
      <dgm:spPr/>
    </dgm:pt>
    <dgm:pt modelId="{42DFBB91-2941-8B41-9F15-DAD9EA375F7F}" type="pres">
      <dgm:prSet presAssocID="{9FBB1D4D-3143-0E4C-9239-7343613B10F5}" presName="sibTrans" presStyleLbl="sibTrans1D1" presStyleIdx="3" presStyleCnt="4"/>
      <dgm:spPr/>
    </dgm:pt>
  </dgm:ptLst>
  <dgm:cxnLst>
    <dgm:cxn modelId="{6AF50B22-F63F-0F41-8C50-14234175FC8F}" type="presOf" srcId="{010547E6-ECB7-0840-B6D5-349FC40B3456}" destId="{38F63695-5FB2-294A-9D92-D5E76C030B3F}" srcOrd="0" destOrd="0" presId="urn:microsoft.com/office/officeart/2005/8/layout/cycle5"/>
    <dgm:cxn modelId="{839F002C-CE32-9449-A43A-168FB6F61E50}" type="presOf" srcId="{DC21C79B-61D6-A441-8799-7A65891A5E80}" destId="{EC3A065B-F615-B84C-8369-2AF1B5F737BA}" srcOrd="0" destOrd="0" presId="urn:microsoft.com/office/officeart/2005/8/layout/cycle5"/>
    <dgm:cxn modelId="{A0323130-83DB-CA48-8336-029AE46FBB27}" srcId="{264D0695-9141-7140-9C51-EFE9A22F92C4}" destId="{34F13AD4-6A45-DB42-8AD7-2A47BFDC6489}" srcOrd="0" destOrd="0" parTransId="{49A44156-A949-894A-9946-371EE7C238AB}" sibTransId="{0520BB8C-0208-3A4A-BD74-8DAADAA2E662}"/>
    <dgm:cxn modelId="{86CDFE55-B7D0-9F44-A314-65A0B9DF40D0}" type="presOf" srcId="{264D0695-9141-7140-9C51-EFE9A22F92C4}" destId="{34276D05-7407-FF41-9A97-F6A69A9D5425}" srcOrd="0" destOrd="0" presId="urn:microsoft.com/office/officeart/2005/8/layout/cycle5"/>
    <dgm:cxn modelId="{7C8A6658-BD1C-1B4E-B0E9-BF3EE3D3492D}" type="presOf" srcId="{0520BB8C-0208-3A4A-BD74-8DAADAA2E662}" destId="{F2B1DD4E-33A2-954F-A534-03796DE32D8A}" srcOrd="0" destOrd="0" presId="urn:microsoft.com/office/officeart/2005/8/layout/cycle5"/>
    <dgm:cxn modelId="{EC54235F-DD6D-8F44-8C5E-16DF54BF02DF}" type="presOf" srcId="{34F13AD4-6A45-DB42-8AD7-2A47BFDC6489}" destId="{FEEF82F6-4BF8-424E-ABD1-0F4FC73186DE}" srcOrd="0" destOrd="0" presId="urn:microsoft.com/office/officeart/2005/8/layout/cycle5"/>
    <dgm:cxn modelId="{0A76765F-34C0-4846-805D-1C90FB28733D}" srcId="{264D0695-9141-7140-9C51-EFE9A22F92C4}" destId="{010547E6-ECB7-0840-B6D5-349FC40B3456}" srcOrd="3" destOrd="0" parTransId="{51CB0853-91D9-C24F-9E9C-2EF15B518AF0}" sibTransId="{9FBB1D4D-3143-0E4C-9239-7343613B10F5}"/>
    <dgm:cxn modelId="{3771156B-4E1D-A746-BDFB-FAF2D10DA590}" type="presOf" srcId="{33BE7A44-5C36-C943-A7D1-C4C677E4614D}" destId="{32AB00C4-F252-1445-B500-C20C5BF76448}" srcOrd="0" destOrd="0" presId="urn:microsoft.com/office/officeart/2005/8/layout/cycle5"/>
    <dgm:cxn modelId="{AC5CC770-4B6B-4D44-9845-F48741100289}" srcId="{264D0695-9141-7140-9C51-EFE9A22F92C4}" destId="{DC21C79B-61D6-A441-8799-7A65891A5E80}" srcOrd="2" destOrd="0" parTransId="{36DDA061-D41C-D448-8BDC-A0B8D0788653}" sibTransId="{1BC630FF-CAFA-EB45-BDFD-50CA88676734}"/>
    <dgm:cxn modelId="{2D3A6DA2-B345-C440-8C51-722B9028C5EE}" type="presOf" srcId="{9FBB1D4D-3143-0E4C-9239-7343613B10F5}" destId="{42DFBB91-2941-8B41-9F15-DAD9EA375F7F}" srcOrd="0" destOrd="0" presId="urn:microsoft.com/office/officeart/2005/8/layout/cycle5"/>
    <dgm:cxn modelId="{FE720FB7-8C30-3C49-947E-0A4796214FEB}" type="presOf" srcId="{014D5693-4068-C14E-B278-A7C9046D84A6}" destId="{401CC1F0-C214-234D-882A-BA75478949CE}" srcOrd="0" destOrd="0" presId="urn:microsoft.com/office/officeart/2005/8/layout/cycle5"/>
    <dgm:cxn modelId="{2CAC1CC7-0DDC-C640-AAC3-FE73D1E7BAF2}" srcId="{264D0695-9141-7140-9C51-EFE9A22F92C4}" destId="{33BE7A44-5C36-C943-A7D1-C4C677E4614D}" srcOrd="1" destOrd="0" parTransId="{5F5D3964-87E4-FE46-A791-81DAE0EEED25}" sibTransId="{014D5693-4068-C14E-B278-A7C9046D84A6}"/>
    <dgm:cxn modelId="{41CECDD2-B35E-2F45-B9D6-B80FD01D4531}" type="presOf" srcId="{1BC630FF-CAFA-EB45-BDFD-50CA88676734}" destId="{C95A5BEF-C48D-A343-A3D3-EF17E97910F5}" srcOrd="0" destOrd="0" presId="urn:microsoft.com/office/officeart/2005/8/layout/cycle5"/>
    <dgm:cxn modelId="{81E9C9BC-70F4-4D46-B873-BEDE59CC0973}" type="presParOf" srcId="{34276D05-7407-FF41-9A97-F6A69A9D5425}" destId="{FEEF82F6-4BF8-424E-ABD1-0F4FC73186DE}" srcOrd="0" destOrd="0" presId="urn:microsoft.com/office/officeart/2005/8/layout/cycle5"/>
    <dgm:cxn modelId="{34B50462-FBD3-C746-AB53-DBD824C4D5B5}" type="presParOf" srcId="{34276D05-7407-FF41-9A97-F6A69A9D5425}" destId="{712C7101-FDF6-5A46-9A5E-55620611DC1A}" srcOrd="1" destOrd="0" presId="urn:microsoft.com/office/officeart/2005/8/layout/cycle5"/>
    <dgm:cxn modelId="{19DCC972-1847-DC46-9C39-95B16583B29E}" type="presParOf" srcId="{34276D05-7407-FF41-9A97-F6A69A9D5425}" destId="{F2B1DD4E-33A2-954F-A534-03796DE32D8A}" srcOrd="2" destOrd="0" presId="urn:microsoft.com/office/officeart/2005/8/layout/cycle5"/>
    <dgm:cxn modelId="{745AFCDF-1AEE-1642-8C94-ADE74AC53DAD}" type="presParOf" srcId="{34276D05-7407-FF41-9A97-F6A69A9D5425}" destId="{32AB00C4-F252-1445-B500-C20C5BF76448}" srcOrd="3" destOrd="0" presId="urn:microsoft.com/office/officeart/2005/8/layout/cycle5"/>
    <dgm:cxn modelId="{5B18A143-8EFF-EE42-B093-B58AC3C35117}" type="presParOf" srcId="{34276D05-7407-FF41-9A97-F6A69A9D5425}" destId="{71DDD962-BC10-0B45-8279-A67A673169F2}" srcOrd="4" destOrd="0" presId="urn:microsoft.com/office/officeart/2005/8/layout/cycle5"/>
    <dgm:cxn modelId="{AD7CE712-DED0-7E49-853E-84F3EB7BC3C5}" type="presParOf" srcId="{34276D05-7407-FF41-9A97-F6A69A9D5425}" destId="{401CC1F0-C214-234D-882A-BA75478949CE}" srcOrd="5" destOrd="0" presId="urn:microsoft.com/office/officeart/2005/8/layout/cycle5"/>
    <dgm:cxn modelId="{F0C46111-3078-BB43-90E4-0AC42D04C663}" type="presParOf" srcId="{34276D05-7407-FF41-9A97-F6A69A9D5425}" destId="{EC3A065B-F615-B84C-8369-2AF1B5F737BA}" srcOrd="6" destOrd="0" presId="urn:microsoft.com/office/officeart/2005/8/layout/cycle5"/>
    <dgm:cxn modelId="{7EC49CFA-B777-1042-9CAF-B3A91176C16B}" type="presParOf" srcId="{34276D05-7407-FF41-9A97-F6A69A9D5425}" destId="{7983718B-C17D-AA47-B298-7EDE1E42A242}" srcOrd="7" destOrd="0" presId="urn:microsoft.com/office/officeart/2005/8/layout/cycle5"/>
    <dgm:cxn modelId="{B35F85FF-42E6-3142-AF4C-3B2FDC0D8A22}" type="presParOf" srcId="{34276D05-7407-FF41-9A97-F6A69A9D5425}" destId="{C95A5BEF-C48D-A343-A3D3-EF17E97910F5}" srcOrd="8" destOrd="0" presId="urn:microsoft.com/office/officeart/2005/8/layout/cycle5"/>
    <dgm:cxn modelId="{B20AC2B8-7CEA-3B4C-B916-78DDC895C45A}" type="presParOf" srcId="{34276D05-7407-FF41-9A97-F6A69A9D5425}" destId="{38F63695-5FB2-294A-9D92-D5E76C030B3F}" srcOrd="9" destOrd="0" presId="urn:microsoft.com/office/officeart/2005/8/layout/cycle5"/>
    <dgm:cxn modelId="{D8E37C15-0A16-AA48-B39B-A9D84A587000}" type="presParOf" srcId="{34276D05-7407-FF41-9A97-F6A69A9D5425}" destId="{A657673D-07DD-D74B-A2BC-164A3CF6D646}" srcOrd="10" destOrd="0" presId="urn:microsoft.com/office/officeart/2005/8/layout/cycle5"/>
    <dgm:cxn modelId="{EDB380A3-9866-0144-95AA-8C0F7AB3C542}" type="presParOf" srcId="{34276D05-7407-FF41-9A97-F6A69A9D5425}" destId="{42DFBB91-2941-8B41-9F15-DAD9EA375F7F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7B2BD8-40AF-594D-8961-61D83D28126D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136E15-EAE4-A841-AF3D-09D3D2022CFB}">
      <dgm:prSet phldrT="[Text]"/>
      <dgm:spPr/>
      <dgm:t>
        <a:bodyPr/>
        <a:lstStyle/>
        <a:p>
          <a:r>
            <a:rPr lang="en-US" dirty="0"/>
            <a:t>Primary:</a:t>
          </a:r>
        </a:p>
      </dgm:t>
    </dgm:pt>
    <dgm:pt modelId="{9ABE7D50-ABE2-5C47-9283-7C59B9EC92E9}" type="parTrans" cxnId="{44938278-A35A-AF43-9491-4FB744CE9434}">
      <dgm:prSet/>
      <dgm:spPr/>
      <dgm:t>
        <a:bodyPr/>
        <a:lstStyle/>
        <a:p>
          <a:endParaRPr lang="en-US"/>
        </a:p>
      </dgm:t>
    </dgm:pt>
    <dgm:pt modelId="{3B63C634-0646-854D-AA41-9A4B0E16E4E6}" type="sibTrans" cxnId="{44938278-A35A-AF43-9491-4FB744CE9434}">
      <dgm:prSet/>
      <dgm:spPr/>
      <dgm:t>
        <a:bodyPr/>
        <a:lstStyle/>
        <a:p>
          <a:endParaRPr lang="en-US"/>
        </a:p>
      </dgm:t>
    </dgm:pt>
    <dgm:pt modelId="{6B98DA79-711C-5947-B8EA-6AB6CD1A9000}">
      <dgm:prSet phldrT="[Text]" custT="1"/>
      <dgm:spPr/>
      <dgm:t>
        <a:bodyPr/>
        <a:lstStyle/>
        <a:p>
          <a:r>
            <a:rPr lang="en-US" sz="2400" b="1" dirty="0"/>
            <a:t>A</a:t>
          </a:r>
          <a:r>
            <a:rPr lang="en-US" sz="2400" dirty="0"/>
            <a:t>irway</a:t>
          </a:r>
        </a:p>
      </dgm:t>
    </dgm:pt>
    <dgm:pt modelId="{2D358058-6E2F-BB46-9A3C-71E8A2484A92}" type="parTrans" cxnId="{FF4E7B5D-A3FB-7D4A-B2BA-7D4603F9C1F4}">
      <dgm:prSet/>
      <dgm:spPr/>
      <dgm:t>
        <a:bodyPr/>
        <a:lstStyle/>
        <a:p>
          <a:endParaRPr lang="en-US"/>
        </a:p>
      </dgm:t>
    </dgm:pt>
    <dgm:pt modelId="{4A64EF3A-7DB4-5642-8582-78A5F0DCDBF7}" type="sibTrans" cxnId="{FF4E7B5D-A3FB-7D4A-B2BA-7D4603F9C1F4}">
      <dgm:prSet/>
      <dgm:spPr/>
      <dgm:t>
        <a:bodyPr/>
        <a:lstStyle/>
        <a:p>
          <a:endParaRPr lang="en-US"/>
        </a:p>
      </dgm:t>
    </dgm:pt>
    <dgm:pt modelId="{412A8DB2-6C5C-DC4C-AAEE-735623239BA0}">
      <dgm:prSet phldrT="[Text]" custT="1"/>
      <dgm:spPr/>
      <dgm:t>
        <a:bodyPr/>
        <a:lstStyle/>
        <a:p>
          <a:r>
            <a:rPr lang="en-US" sz="2400" b="1" dirty="0"/>
            <a:t>C</a:t>
          </a:r>
          <a:r>
            <a:rPr lang="en-US" sz="2400" dirty="0"/>
            <a:t>irculation</a:t>
          </a:r>
        </a:p>
      </dgm:t>
    </dgm:pt>
    <dgm:pt modelId="{2CAA7D19-5FA7-6545-9D95-885A550B7626}" type="parTrans" cxnId="{4FFA0977-99BD-714F-8182-22A675059C0D}">
      <dgm:prSet/>
      <dgm:spPr/>
      <dgm:t>
        <a:bodyPr/>
        <a:lstStyle/>
        <a:p>
          <a:endParaRPr lang="en-US"/>
        </a:p>
      </dgm:t>
    </dgm:pt>
    <dgm:pt modelId="{CB4A3B61-206F-7644-B4B6-C148C166BC95}" type="sibTrans" cxnId="{4FFA0977-99BD-714F-8182-22A675059C0D}">
      <dgm:prSet/>
      <dgm:spPr/>
      <dgm:t>
        <a:bodyPr/>
        <a:lstStyle/>
        <a:p>
          <a:endParaRPr lang="en-US"/>
        </a:p>
      </dgm:t>
    </dgm:pt>
    <dgm:pt modelId="{8ACDC66E-88C3-354A-99EC-0B7979318933}">
      <dgm:prSet phldrT="[Text]"/>
      <dgm:spPr/>
      <dgm:t>
        <a:bodyPr/>
        <a:lstStyle/>
        <a:p>
          <a:r>
            <a:rPr lang="en-US" dirty="0"/>
            <a:t>Secondary: “AMPLE" History</a:t>
          </a:r>
        </a:p>
      </dgm:t>
    </dgm:pt>
    <dgm:pt modelId="{5ADED1C5-D0B5-D541-8199-4C75040C7EBA}" type="parTrans" cxnId="{FCB1C3D3-FAE9-8648-A627-F0EEFDD66481}">
      <dgm:prSet/>
      <dgm:spPr/>
      <dgm:t>
        <a:bodyPr/>
        <a:lstStyle/>
        <a:p>
          <a:endParaRPr lang="en-US"/>
        </a:p>
      </dgm:t>
    </dgm:pt>
    <dgm:pt modelId="{35733948-EA3F-244B-A96A-3187CD55791A}" type="sibTrans" cxnId="{FCB1C3D3-FAE9-8648-A627-F0EEFDD66481}">
      <dgm:prSet/>
      <dgm:spPr/>
      <dgm:t>
        <a:bodyPr/>
        <a:lstStyle/>
        <a:p>
          <a:endParaRPr lang="en-US"/>
        </a:p>
      </dgm:t>
    </dgm:pt>
    <dgm:pt modelId="{23F999C7-016D-5E45-8761-C7C532818083}">
      <dgm:prSet phldrT="[Text]" custT="1"/>
      <dgm:spPr/>
      <dgm:t>
        <a:bodyPr/>
        <a:lstStyle/>
        <a:p>
          <a:r>
            <a:rPr lang="en-US" sz="2400" b="1" dirty="0"/>
            <a:t>A</a:t>
          </a:r>
          <a:r>
            <a:rPr lang="en-US" sz="2400" dirty="0"/>
            <a:t>llergies</a:t>
          </a:r>
        </a:p>
      </dgm:t>
    </dgm:pt>
    <dgm:pt modelId="{62A20E38-EDC7-A74F-8D15-EFB048DCD1CC}" type="parTrans" cxnId="{75280EB2-7432-3C4D-B331-1DC5C7506C25}">
      <dgm:prSet/>
      <dgm:spPr/>
      <dgm:t>
        <a:bodyPr/>
        <a:lstStyle/>
        <a:p>
          <a:endParaRPr lang="en-US"/>
        </a:p>
      </dgm:t>
    </dgm:pt>
    <dgm:pt modelId="{0852EC2D-73D0-5344-9A79-84184DB76F87}" type="sibTrans" cxnId="{75280EB2-7432-3C4D-B331-1DC5C7506C25}">
      <dgm:prSet/>
      <dgm:spPr/>
      <dgm:t>
        <a:bodyPr/>
        <a:lstStyle/>
        <a:p>
          <a:endParaRPr lang="en-US"/>
        </a:p>
      </dgm:t>
    </dgm:pt>
    <dgm:pt modelId="{E1AF169A-963C-8B4B-9674-23F649AF4B15}">
      <dgm:prSet phldrT="[Text]" custT="1"/>
      <dgm:spPr/>
      <dgm:t>
        <a:bodyPr/>
        <a:lstStyle/>
        <a:p>
          <a:r>
            <a:rPr lang="en-US" sz="2400" b="1" dirty="0"/>
            <a:t>M</a:t>
          </a:r>
          <a:r>
            <a:rPr lang="en-US" sz="2400" dirty="0"/>
            <a:t>edications</a:t>
          </a:r>
        </a:p>
      </dgm:t>
    </dgm:pt>
    <dgm:pt modelId="{811614A5-D6DF-584E-9B61-2462E2DF2D48}" type="parTrans" cxnId="{07FCDE86-1301-9D4B-AD3D-857D3A766D1D}">
      <dgm:prSet/>
      <dgm:spPr/>
      <dgm:t>
        <a:bodyPr/>
        <a:lstStyle/>
        <a:p>
          <a:endParaRPr lang="en-US"/>
        </a:p>
      </dgm:t>
    </dgm:pt>
    <dgm:pt modelId="{A3AE3052-FCC9-1D41-BB9A-9AAD47B1BCA3}" type="sibTrans" cxnId="{07FCDE86-1301-9D4B-AD3D-857D3A766D1D}">
      <dgm:prSet/>
      <dgm:spPr/>
      <dgm:t>
        <a:bodyPr/>
        <a:lstStyle/>
        <a:p>
          <a:endParaRPr lang="en-US"/>
        </a:p>
      </dgm:t>
    </dgm:pt>
    <dgm:pt modelId="{FEB39A52-F437-9E4E-A9E8-F68F16F687AB}">
      <dgm:prSet phldrT="[Text]" custT="1"/>
      <dgm:spPr/>
      <dgm:t>
        <a:bodyPr/>
        <a:lstStyle/>
        <a:p>
          <a:r>
            <a:rPr lang="en-US" sz="2400" b="1" dirty="0"/>
            <a:t>B</a:t>
          </a:r>
          <a:r>
            <a:rPr lang="en-US" sz="2400" dirty="0"/>
            <a:t>reathing</a:t>
          </a:r>
        </a:p>
      </dgm:t>
    </dgm:pt>
    <dgm:pt modelId="{C8378414-7640-884F-B6EF-7AB07B404CC4}" type="parTrans" cxnId="{0E07C9CB-1159-564A-8DF8-54A2D5FD89F7}">
      <dgm:prSet/>
      <dgm:spPr/>
      <dgm:t>
        <a:bodyPr/>
        <a:lstStyle/>
        <a:p>
          <a:endParaRPr lang="en-US"/>
        </a:p>
      </dgm:t>
    </dgm:pt>
    <dgm:pt modelId="{4C0BA102-5746-BE43-AC55-05E15A150C08}" type="sibTrans" cxnId="{0E07C9CB-1159-564A-8DF8-54A2D5FD89F7}">
      <dgm:prSet/>
      <dgm:spPr/>
      <dgm:t>
        <a:bodyPr/>
        <a:lstStyle/>
        <a:p>
          <a:endParaRPr lang="en-US"/>
        </a:p>
      </dgm:t>
    </dgm:pt>
    <dgm:pt modelId="{C49B20C6-AE8F-6C4C-8A22-EBD748797FF5}">
      <dgm:prSet phldrT="[Text]" custT="1"/>
      <dgm:spPr/>
      <dgm:t>
        <a:bodyPr/>
        <a:lstStyle/>
        <a:p>
          <a:r>
            <a:rPr lang="en-US" sz="2400" b="1" dirty="0"/>
            <a:t>D</a:t>
          </a:r>
          <a:r>
            <a:rPr lang="en-US" sz="2400" dirty="0"/>
            <a:t>isability</a:t>
          </a:r>
        </a:p>
      </dgm:t>
    </dgm:pt>
    <dgm:pt modelId="{4584226F-BEEE-174B-88A8-02043EF0EF38}" type="parTrans" cxnId="{E7CD986A-67A7-C34F-9983-534F96828805}">
      <dgm:prSet/>
      <dgm:spPr/>
      <dgm:t>
        <a:bodyPr/>
        <a:lstStyle/>
        <a:p>
          <a:endParaRPr lang="en-US"/>
        </a:p>
      </dgm:t>
    </dgm:pt>
    <dgm:pt modelId="{0EFF22A7-B52A-404D-93EC-1DE037540C42}" type="sibTrans" cxnId="{E7CD986A-67A7-C34F-9983-534F96828805}">
      <dgm:prSet/>
      <dgm:spPr/>
      <dgm:t>
        <a:bodyPr/>
        <a:lstStyle/>
        <a:p>
          <a:endParaRPr lang="en-US"/>
        </a:p>
      </dgm:t>
    </dgm:pt>
    <dgm:pt modelId="{FD291F63-C0E0-9948-8483-7FEE9950162A}">
      <dgm:prSet phldrT="[Text]" custT="1"/>
      <dgm:spPr/>
      <dgm:t>
        <a:bodyPr/>
        <a:lstStyle/>
        <a:p>
          <a:r>
            <a:rPr lang="en-US" sz="2400" b="1" dirty="0"/>
            <a:t>E</a:t>
          </a:r>
          <a:r>
            <a:rPr lang="en-US" sz="2400" dirty="0"/>
            <a:t>xposure</a:t>
          </a:r>
        </a:p>
      </dgm:t>
    </dgm:pt>
    <dgm:pt modelId="{B95E0612-2674-A446-B852-A25C5BC26335}" type="parTrans" cxnId="{29F55C29-3663-A641-BB4D-227EF0B1AE42}">
      <dgm:prSet/>
      <dgm:spPr/>
      <dgm:t>
        <a:bodyPr/>
        <a:lstStyle/>
        <a:p>
          <a:endParaRPr lang="en-US"/>
        </a:p>
      </dgm:t>
    </dgm:pt>
    <dgm:pt modelId="{FAA00FA6-F2A1-984F-87F2-B3198596977F}" type="sibTrans" cxnId="{29F55C29-3663-A641-BB4D-227EF0B1AE42}">
      <dgm:prSet/>
      <dgm:spPr/>
      <dgm:t>
        <a:bodyPr/>
        <a:lstStyle/>
        <a:p>
          <a:endParaRPr lang="en-US"/>
        </a:p>
      </dgm:t>
    </dgm:pt>
    <dgm:pt modelId="{57600D25-E78F-894A-B617-5B450120931C}">
      <dgm:prSet phldrT="[Text]" custT="1"/>
      <dgm:spPr/>
      <dgm:t>
        <a:bodyPr/>
        <a:lstStyle/>
        <a:p>
          <a:r>
            <a:rPr lang="en-US" sz="2400" b="1" dirty="0"/>
            <a:t>P</a:t>
          </a:r>
          <a:r>
            <a:rPr lang="en-US" sz="2400" dirty="0"/>
            <a:t>revious illnesses</a:t>
          </a:r>
        </a:p>
      </dgm:t>
    </dgm:pt>
    <dgm:pt modelId="{31831DB5-8EA1-6A42-8820-FF37D183E7B9}" type="parTrans" cxnId="{6AAC8E59-EFA0-924B-9E9F-2167EE3A9790}">
      <dgm:prSet/>
      <dgm:spPr/>
      <dgm:t>
        <a:bodyPr/>
        <a:lstStyle/>
        <a:p>
          <a:endParaRPr lang="en-US"/>
        </a:p>
      </dgm:t>
    </dgm:pt>
    <dgm:pt modelId="{A2FF0B06-FBD6-8044-A732-BA20BE8CA7D4}" type="sibTrans" cxnId="{6AAC8E59-EFA0-924B-9E9F-2167EE3A9790}">
      <dgm:prSet/>
      <dgm:spPr/>
      <dgm:t>
        <a:bodyPr/>
        <a:lstStyle/>
        <a:p>
          <a:endParaRPr lang="en-US"/>
        </a:p>
      </dgm:t>
    </dgm:pt>
    <dgm:pt modelId="{7547919A-AFF3-F34A-B88C-B546D0836353}">
      <dgm:prSet phldrT="[Text]" custT="1"/>
      <dgm:spPr/>
      <dgm:t>
        <a:bodyPr/>
        <a:lstStyle/>
        <a:p>
          <a:r>
            <a:rPr lang="en-US" sz="2400" b="1" dirty="0"/>
            <a:t>L</a:t>
          </a:r>
          <a:r>
            <a:rPr lang="en-US" sz="2400" dirty="0"/>
            <a:t>ast meal</a:t>
          </a:r>
        </a:p>
      </dgm:t>
    </dgm:pt>
    <dgm:pt modelId="{D1557FA3-5968-EB47-9963-6C9BFB6893AF}" type="parTrans" cxnId="{FF51116A-2EE1-C140-A473-FC4D9A0531CD}">
      <dgm:prSet/>
      <dgm:spPr/>
      <dgm:t>
        <a:bodyPr/>
        <a:lstStyle/>
        <a:p>
          <a:endParaRPr lang="en-US"/>
        </a:p>
      </dgm:t>
    </dgm:pt>
    <dgm:pt modelId="{818B27DC-3A0C-D74F-9A5C-E540A60DF167}" type="sibTrans" cxnId="{FF51116A-2EE1-C140-A473-FC4D9A0531CD}">
      <dgm:prSet/>
      <dgm:spPr/>
      <dgm:t>
        <a:bodyPr/>
        <a:lstStyle/>
        <a:p>
          <a:endParaRPr lang="en-US"/>
        </a:p>
      </dgm:t>
    </dgm:pt>
    <dgm:pt modelId="{D5E870D4-FAE6-4D43-882D-B97C1D52C9FE}">
      <dgm:prSet phldrT="[Text]" custT="1"/>
      <dgm:spPr/>
      <dgm:t>
        <a:bodyPr/>
        <a:lstStyle/>
        <a:p>
          <a:r>
            <a:rPr lang="en-US" sz="2400" b="1" dirty="0"/>
            <a:t>E</a:t>
          </a:r>
          <a:r>
            <a:rPr lang="en-US" sz="2400" dirty="0"/>
            <a:t>vents of trauma</a:t>
          </a:r>
        </a:p>
      </dgm:t>
    </dgm:pt>
    <dgm:pt modelId="{2715C312-54F8-034B-BB1B-0D789685F100}" type="parTrans" cxnId="{3C3D238E-9027-AA4B-B4D7-5D641280D4A4}">
      <dgm:prSet/>
      <dgm:spPr/>
      <dgm:t>
        <a:bodyPr/>
        <a:lstStyle/>
        <a:p>
          <a:endParaRPr lang="en-US"/>
        </a:p>
      </dgm:t>
    </dgm:pt>
    <dgm:pt modelId="{D9B14B44-C6AB-6944-AC85-86A91AF3FC29}" type="sibTrans" cxnId="{3C3D238E-9027-AA4B-B4D7-5D641280D4A4}">
      <dgm:prSet/>
      <dgm:spPr/>
      <dgm:t>
        <a:bodyPr/>
        <a:lstStyle/>
        <a:p>
          <a:endParaRPr lang="en-US"/>
        </a:p>
      </dgm:t>
    </dgm:pt>
    <dgm:pt modelId="{0D4192FC-C068-AD48-B15C-EB956F2F7E59}">
      <dgm:prSet phldrT="[Text]"/>
      <dgm:spPr/>
      <dgm:t>
        <a:bodyPr/>
        <a:lstStyle/>
        <a:p>
          <a:r>
            <a:rPr lang="en-US" dirty="0"/>
            <a:t>Secondary: Head-to-toe Exam</a:t>
          </a:r>
        </a:p>
      </dgm:t>
    </dgm:pt>
    <dgm:pt modelId="{FBE26429-20FC-AC4E-8A08-541004DEE0B6}" type="parTrans" cxnId="{443CD3D1-20E4-E24A-8422-823A3B013BD0}">
      <dgm:prSet/>
      <dgm:spPr/>
      <dgm:t>
        <a:bodyPr/>
        <a:lstStyle/>
        <a:p>
          <a:endParaRPr lang="en-US"/>
        </a:p>
      </dgm:t>
    </dgm:pt>
    <dgm:pt modelId="{B981EB69-F965-A541-8F01-EA8C22F629EC}" type="sibTrans" cxnId="{443CD3D1-20E4-E24A-8422-823A3B013BD0}">
      <dgm:prSet/>
      <dgm:spPr/>
      <dgm:t>
        <a:bodyPr/>
        <a:lstStyle/>
        <a:p>
          <a:endParaRPr lang="en-US"/>
        </a:p>
      </dgm:t>
    </dgm:pt>
    <dgm:pt modelId="{B4B3A23A-2C63-444C-A1A0-E15EDBF889B4}">
      <dgm:prSet phldrT="[Text]" custT="1"/>
      <dgm:spPr/>
      <dgm:t>
        <a:bodyPr/>
        <a:lstStyle/>
        <a:p>
          <a:r>
            <a:rPr lang="en-US" sz="2400" dirty="0"/>
            <a:t>Head &amp; Neck</a:t>
          </a:r>
        </a:p>
      </dgm:t>
    </dgm:pt>
    <dgm:pt modelId="{36923370-0EEC-5C43-8BDF-0E9D1A2C48B1}" type="parTrans" cxnId="{02FF9F9B-FD2B-C845-AFA2-55C4FA9D6B16}">
      <dgm:prSet/>
      <dgm:spPr/>
      <dgm:t>
        <a:bodyPr/>
        <a:lstStyle/>
        <a:p>
          <a:endParaRPr lang="en-US"/>
        </a:p>
      </dgm:t>
    </dgm:pt>
    <dgm:pt modelId="{97AC8981-7B9B-C647-8C4D-6BFAA61056FD}" type="sibTrans" cxnId="{02FF9F9B-FD2B-C845-AFA2-55C4FA9D6B16}">
      <dgm:prSet/>
      <dgm:spPr/>
      <dgm:t>
        <a:bodyPr/>
        <a:lstStyle/>
        <a:p>
          <a:endParaRPr lang="en-US"/>
        </a:p>
      </dgm:t>
    </dgm:pt>
    <dgm:pt modelId="{6CCE1716-D852-154B-9620-BAD101CE6EC6}">
      <dgm:prSet phldrT="[Text]" custT="1"/>
      <dgm:spPr/>
      <dgm:t>
        <a:bodyPr/>
        <a:lstStyle/>
        <a:p>
          <a:r>
            <a:rPr lang="en-US" sz="2400" dirty="0"/>
            <a:t>Chest</a:t>
          </a:r>
        </a:p>
      </dgm:t>
    </dgm:pt>
    <dgm:pt modelId="{7E769D2E-84B5-A046-A566-935CC41177C3}" type="parTrans" cxnId="{366605C4-3346-2840-8DCA-5EE51DBABD6C}">
      <dgm:prSet/>
      <dgm:spPr/>
      <dgm:t>
        <a:bodyPr/>
        <a:lstStyle/>
        <a:p>
          <a:endParaRPr lang="en-US"/>
        </a:p>
      </dgm:t>
    </dgm:pt>
    <dgm:pt modelId="{728A5CD2-FDCF-B941-9C2B-B685E85027A4}" type="sibTrans" cxnId="{366605C4-3346-2840-8DCA-5EE51DBABD6C}">
      <dgm:prSet/>
      <dgm:spPr/>
      <dgm:t>
        <a:bodyPr/>
        <a:lstStyle/>
        <a:p>
          <a:endParaRPr lang="en-US"/>
        </a:p>
      </dgm:t>
    </dgm:pt>
    <dgm:pt modelId="{AFFACE79-7D0D-754B-95F1-956232DBB9A1}">
      <dgm:prSet phldrT="[Text]" custT="1"/>
      <dgm:spPr/>
      <dgm:t>
        <a:bodyPr/>
        <a:lstStyle/>
        <a:p>
          <a:r>
            <a:rPr lang="en-US" sz="2400" dirty="0"/>
            <a:t>Abdomen</a:t>
          </a:r>
        </a:p>
      </dgm:t>
    </dgm:pt>
    <dgm:pt modelId="{D445A35A-9ADE-6346-8B83-176A787BCADD}" type="parTrans" cxnId="{D33F839B-E988-2848-AB61-D1C540C5F16A}">
      <dgm:prSet/>
      <dgm:spPr/>
      <dgm:t>
        <a:bodyPr/>
        <a:lstStyle/>
        <a:p>
          <a:endParaRPr lang="en-US"/>
        </a:p>
      </dgm:t>
    </dgm:pt>
    <dgm:pt modelId="{0913055F-0EFD-094A-B861-F473D8676CA8}" type="sibTrans" cxnId="{D33F839B-E988-2848-AB61-D1C540C5F16A}">
      <dgm:prSet/>
      <dgm:spPr/>
      <dgm:t>
        <a:bodyPr/>
        <a:lstStyle/>
        <a:p>
          <a:endParaRPr lang="en-US"/>
        </a:p>
      </dgm:t>
    </dgm:pt>
    <dgm:pt modelId="{F82744B3-3524-2442-8FF3-21D71FE09CCD}">
      <dgm:prSet phldrT="[Text]" custT="1"/>
      <dgm:spPr/>
      <dgm:t>
        <a:bodyPr/>
        <a:lstStyle/>
        <a:p>
          <a:r>
            <a:rPr lang="en-US" sz="2400" dirty="0"/>
            <a:t>Pelvis</a:t>
          </a:r>
        </a:p>
      </dgm:t>
    </dgm:pt>
    <dgm:pt modelId="{A0A9C4A5-0403-F54B-82A0-888A3BE14C01}" type="parTrans" cxnId="{52209EBE-550F-E941-9EE0-1CE5B7302325}">
      <dgm:prSet/>
      <dgm:spPr/>
      <dgm:t>
        <a:bodyPr/>
        <a:lstStyle/>
        <a:p>
          <a:endParaRPr lang="en-US"/>
        </a:p>
      </dgm:t>
    </dgm:pt>
    <dgm:pt modelId="{58D1271B-DA0A-4446-A22F-50DFB08A4646}" type="sibTrans" cxnId="{52209EBE-550F-E941-9EE0-1CE5B7302325}">
      <dgm:prSet/>
      <dgm:spPr/>
      <dgm:t>
        <a:bodyPr/>
        <a:lstStyle/>
        <a:p>
          <a:endParaRPr lang="en-US"/>
        </a:p>
      </dgm:t>
    </dgm:pt>
    <dgm:pt modelId="{37448073-9E5A-2341-A81D-7EBF084F3B01}">
      <dgm:prSet phldrT="[Text]" custT="1"/>
      <dgm:spPr/>
      <dgm:t>
        <a:bodyPr/>
        <a:lstStyle/>
        <a:p>
          <a:r>
            <a:rPr lang="en-US" sz="2400" dirty="0"/>
            <a:t>Extremities</a:t>
          </a:r>
        </a:p>
      </dgm:t>
    </dgm:pt>
    <dgm:pt modelId="{D84511EA-6F7E-6F45-B3E2-CCADA20708F3}" type="parTrans" cxnId="{98673951-F927-E84E-BC87-09B7D8915CCB}">
      <dgm:prSet/>
      <dgm:spPr/>
      <dgm:t>
        <a:bodyPr/>
        <a:lstStyle/>
        <a:p>
          <a:endParaRPr lang="en-US"/>
        </a:p>
      </dgm:t>
    </dgm:pt>
    <dgm:pt modelId="{B4920260-7E93-F94E-8EDC-67BDCB3301C0}" type="sibTrans" cxnId="{98673951-F927-E84E-BC87-09B7D8915CCB}">
      <dgm:prSet/>
      <dgm:spPr/>
      <dgm:t>
        <a:bodyPr/>
        <a:lstStyle/>
        <a:p>
          <a:endParaRPr lang="en-US"/>
        </a:p>
      </dgm:t>
    </dgm:pt>
    <dgm:pt modelId="{43D53B8E-B157-2C46-9FE3-CF227347233C}">
      <dgm:prSet phldrT="[Text]" custT="1"/>
      <dgm:spPr/>
      <dgm:t>
        <a:bodyPr/>
        <a:lstStyle/>
        <a:p>
          <a:r>
            <a:rPr lang="en-US" sz="2400" dirty="0"/>
            <a:t>Neurologic</a:t>
          </a:r>
        </a:p>
      </dgm:t>
    </dgm:pt>
    <dgm:pt modelId="{5D97B45E-C64F-B941-804A-891828927331}" type="parTrans" cxnId="{16EF2CD5-121A-4A4B-8CD9-198847CC1CAF}">
      <dgm:prSet/>
      <dgm:spPr/>
      <dgm:t>
        <a:bodyPr/>
        <a:lstStyle/>
        <a:p>
          <a:endParaRPr lang="en-US"/>
        </a:p>
      </dgm:t>
    </dgm:pt>
    <dgm:pt modelId="{73E61DDE-4D78-1943-A1F8-DCF2FC375E71}" type="sibTrans" cxnId="{16EF2CD5-121A-4A4B-8CD9-198847CC1CAF}">
      <dgm:prSet/>
      <dgm:spPr/>
      <dgm:t>
        <a:bodyPr/>
        <a:lstStyle/>
        <a:p>
          <a:endParaRPr lang="en-US"/>
        </a:p>
      </dgm:t>
    </dgm:pt>
    <dgm:pt modelId="{C0A16B18-0F52-554E-B51A-4AA31D4ADC38}" type="pres">
      <dgm:prSet presAssocID="{0B7B2BD8-40AF-594D-8961-61D83D28126D}" presName="Name0" presStyleCnt="0">
        <dgm:presLayoutVars>
          <dgm:dir/>
          <dgm:animLvl val="lvl"/>
          <dgm:resizeHandles val="exact"/>
        </dgm:presLayoutVars>
      </dgm:prSet>
      <dgm:spPr/>
    </dgm:pt>
    <dgm:pt modelId="{0152DF3B-61F4-7C4A-B1F6-E28417134219}" type="pres">
      <dgm:prSet presAssocID="{93136E15-EAE4-A841-AF3D-09D3D2022CFB}" presName="composite" presStyleCnt="0"/>
      <dgm:spPr/>
    </dgm:pt>
    <dgm:pt modelId="{54E0CF90-2310-634E-AFB3-BBF2215BC47A}" type="pres">
      <dgm:prSet presAssocID="{93136E15-EAE4-A841-AF3D-09D3D2022CF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DB8A442-60F1-594B-9597-918DB1F0CE79}" type="pres">
      <dgm:prSet presAssocID="{93136E15-EAE4-A841-AF3D-09D3D2022CFB}" presName="desTx" presStyleLbl="alignAccFollowNode1" presStyleIdx="0" presStyleCnt="3">
        <dgm:presLayoutVars>
          <dgm:bulletEnabled val="1"/>
        </dgm:presLayoutVars>
      </dgm:prSet>
      <dgm:spPr/>
    </dgm:pt>
    <dgm:pt modelId="{5B008D63-959A-8F40-B0DB-6343956B7E16}" type="pres">
      <dgm:prSet presAssocID="{3B63C634-0646-854D-AA41-9A4B0E16E4E6}" presName="space" presStyleCnt="0"/>
      <dgm:spPr/>
    </dgm:pt>
    <dgm:pt modelId="{B8C68414-4838-6C46-85CD-04C74A7B6E2F}" type="pres">
      <dgm:prSet presAssocID="{8ACDC66E-88C3-354A-99EC-0B7979318933}" presName="composite" presStyleCnt="0"/>
      <dgm:spPr/>
    </dgm:pt>
    <dgm:pt modelId="{863FB1A1-81FC-C444-BB39-AC03F05264C5}" type="pres">
      <dgm:prSet presAssocID="{8ACDC66E-88C3-354A-99EC-0B797931893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0B0D438-8111-0541-828A-913E53F0DE89}" type="pres">
      <dgm:prSet presAssocID="{8ACDC66E-88C3-354A-99EC-0B7979318933}" presName="desTx" presStyleLbl="alignAccFollowNode1" presStyleIdx="1" presStyleCnt="3">
        <dgm:presLayoutVars>
          <dgm:bulletEnabled val="1"/>
        </dgm:presLayoutVars>
      </dgm:prSet>
      <dgm:spPr/>
    </dgm:pt>
    <dgm:pt modelId="{8B7A3CD3-8AC4-384F-9B7F-062A8C944AF5}" type="pres">
      <dgm:prSet presAssocID="{35733948-EA3F-244B-A96A-3187CD55791A}" presName="space" presStyleCnt="0"/>
      <dgm:spPr/>
    </dgm:pt>
    <dgm:pt modelId="{58AC81D3-F83A-5B4B-8E70-5C7ABF324C0A}" type="pres">
      <dgm:prSet presAssocID="{0D4192FC-C068-AD48-B15C-EB956F2F7E59}" presName="composite" presStyleCnt="0"/>
      <dgm:spPr/>
    </dgm:pt>
    <dgm:pt modelId="{4938F247-DEA0-9448-B6AC-65F1D3C001CB}" type="pres">
      <dgm:prSet presAssocID="{0D4192FC-C068-AD48-B15C-EB956F2F7E5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B3D16D23-D463-5D47-8A1A-9D2DDD926734}" type="pres">
      <dgm:prSet presAssocID="{0D4192FC-C068-AD48-B15C-EB956F2F7E5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F54AA05-4FA6-9E40-8337-78D6942CD349}" type="presOf" srcId="{AFFACE79-7D0D-754B-95F1-956232DBB9A1}" destId="{B3D16D23-D463-5D47-8A1A-9D2DDD926734}" srcOrd="0" destOrd="2" presId="urn:microsoft.com/office/officeart/2005/8/layout/hList1"/>
    <dgm:cxn modelId="{D1599C07-54F1-2E4B-A57B-7143D4DBF41B}" type="presOf" srcId="{0D4192FC-C068-AD48-B15C-EB956F2F7E59}" destId="{4938F247-DEA0-9448-B6AC-65F1D3C001CB}" srcOrd="0" destOrd="0" presId="urn:microsoft.com/office/officeart/2005/8/layout/hList1"/>
    <dgm:cxn modelId="{33ADD51A-D8B5-C443-B2D6-BE35EC95165B}" type="presOf" srcId="{23F999C7-016D-5E45-8761-C7C532818083}" destId="{90B0D438-8111-0541-828A-913E53F0DE89}" srcOrd="0" destOrd="0" presId="urn:microsoft.com/office/officeart/2005/8/layout/hList1"/>
    <dgm:cxn modelId="{30CE7222-B4BA-ED4F-9649-EDE32B0423C0}" type="presOf" srcId="{43D53B8E-B157-2C46-9FE3-CF227347233C}" destId="{B3D16D23-D463-5D47-8A1A-9D2DDD926734}" srcOrd="0" destOrd="5" presId="urn:microsoft.com/office/officeart/2005/8/layout/hList1"/>
    <dgm:cxn modelId="{29F55C29-3663-A641-BB4D-227EF0B1AE42}" srcId="{93136E15-EAE4-A841-AF3D-09D3D2022CFB}" destId="{FD291F63-C0E0-9948-8483-7FEE9950162A}" srcOrd="4" destOrd="0" parTransId="{B95E0612-2674-A446-B852-A25C5BC26335}" sibTransId="{FAA00FA6-F2A1-984F-87F2-B3198596977F}"/>
    <dgm:cxn modelId="{4398D32B-B90F-7E42-B5FA-508587CE0790}" type="presOf" srcId="{6B98DA79-711C-5947-B8EA-6AB6CD1A9000}" destId="{4DB8A442-60F1-594B-9597-918DB1F0CE79}" srcOrd="0" destOrd="0" presId="urn:microsoft.com/office/officeart/2005/8/layout/hList1"/>
    <dgm:cxn modelId="{7234B02F-98E3-0C40-9B07-4D128C15ED5D}" type="presOf" srcId="{6CCE1716-D852-154B-9620-BAD101CE6EC6}" destId="{B3D16D23-D463-5D47-8A1A-9D2DDD926734}" srcOrd="0" destOrd="1" presId="urn:microsoft.com/office/officeart/2005/8/layout/hList1"/>
    <dgm:cxn modelId="{2159AB49-EA2E-5242-972D-3B12E7028B78}" type="presOf" srcId="{D5E870D4-FAE6-4D43-882D-B97C1D52C9FE}" destId="{90B0D438-8111-0541-828A-913E53F0DE89}" srcOrd="0" destOrd="4" presId="urn:microsoft.com/office/officeart/2005/8/layout/hList1"/>
    <dgm:cxn modelId="{98673951-F927-E84E-BC87-09B7D8915CCB}" srcId="{0D4192FC-C068-AD48-B15C-EB956F2F7E59}" destId="{37448073-9E5A-2341-A81D-7EBF084F3B01}" srcOrd="4" destOrd="0" parTransId="{D84511EA-6F7E-6F45-B3E2-CCADA20708F3}" sibTransId="{B4920260-7E93-F94E-8EDC-67BDCB3301C0}"/>
    <dgm:cxn modelId="{E523CB58-9F58-834E-AE23-D6AE038FDEFB}" type="presOf" srcId="{93136E15-EAE4-A841-AF3D-09D3D2022CFB}" destId="{54E0CF90-2310-634E-AFB3-BBF2215BC47A}" srcOrd="0" destOrd="0" presId="urn:microsoft.com/office/officeart/2005/8/layout/hList1"/>
    <dgm:cxn modelId="{6AAC8E59-EFA0-924B-9E9F-2167EE3A9790}" srcId="{8ACDC66E-88C3-354A-99EC-0B7979318933}" destId="{57600D25-E78F-894A-B617-5B450120931C}" srcOrd="2" destOrd="0" parTransId="{31831DB5-8EA1-6A42-8820-FF37D183E7B9}" sibTransId="{A2FF0B06-FBD6-8044-A732-BA20BE8CA7D4}"/>
    <dgm:cxn modelId="{4A70F55C-613E-9548-908B-2B47087D19AA}" type="presOf" srcId="{7547919A-AFF3-F34A-B88C-B546D0836353}" destId="{90B0D438-8111-0541-828A-913E53F0DE89}" srcOrd="0" destOrd="3" presId="urn:microsoft.com/office/officeart/2005/8/layout/hList1"/>
    <dgm:cxn modelId="{F6FE1A5D-AEBC-744F-BD7A-BB5EB24FD434}" type="presOf" srcId="{412A8DB2-6C5C-DC4C-AAEE-735623239BA0}" destId="{4DB8A442-60F1-594B-9597-918DB1F0CE79}" srcOrd="0" destOrd="2" presId="urn:microsoft.com/office/officeart/2005/8/layout/hList1"/>
    <dgm:cxn modelId="{FF4E7B5D-A3FB-7D4A-B2BA-7D4603F9C1F4}" srcId="{93136E15-EAE4-A841-AF3D-09D3D2022CFB}" destId="{6B98DA79-711C-5947-B8EA-6AB6CD1A9000}" srcOrd="0" destOrd="0" parTransId="{2D358058-6E2F-BB46-9A3C-71E8A2484A92}" sibTransId="{4A64EF3A-7DB4-5642-8582-78A5F0DCDBF7}"/>
    <dgm:cxn modelId="{FF51116A-2EE1-C140-A473-FC4D9A0531CD}" srcId="{8ACDC66E-88C3-354A-99EC-0B7979318933}" destId="{7547919A-AFF3-F34A-B88C-B546D0836353}" srcOrd="3" destOrd="0" parTransId="{D1557FA3-5968-EB47-9963-6C9BFB6893AF}" sibTransId="{818B27DC-3A0C-D74F-9A5C-E540A60DF167}"/>
    <dgm:cxn modelId="{E7CD986A-67A7-C34F-9983-534F96828805}" srcId="{93136E15-EAE4-A841-AF3D-09D3D2022CFB}" destId="{C49B20C6-AE8F-6C4C-8A22-EBD748797FF5}" srcOrd="3" destOrd="0" parTransId="{4584226F-BEEE-174B-88A8-02043EF0EF38}" sibTransId="{0EFF22A7-B52A-404D-93EC-1DE037540C42}"/>
    <dgm:cxn modelId="{4FFA0977-99BD-714F-8182-22A675059C0D}" srcId="{93136E15-EAE4-A841-AF3D-09D3D2022CFB}" destId="{412A8DB2-6C5C-DC4C-AAEE-735623239BA0}" srcOrd="2" destOrd="0" parTransId="{2CAA7D19-5FA7-6545-9D95-885A550B7626}" sibTransId="{CB4A3B61-206F-7644-B4B6-C148C166BC95}"/>
    <dgm:cxn modelId="{44938278-A35A-AF43-9491-4FB744CE9434}" srcId="{0B7B2BD8-40AF-594D-8961-61D83D28126D}" destId="{93136E15-EAE4-A841-AF3D-09D3D2022CFB}" srcOrd="0" destOrd="0" parTransId="{9ABE7D50-ABE2-5C47-9283-7C59B9EC92E9}" sibTransId="{3B63C634-0646-854D-AA41-9A4B0E16E4E6}"/>
    <dgm:cxn modelId="{07FCDE86-1301-9D4B-AD3D-857D3A766D1D}" srcId="{8ACDC66E-88C3-354A-99EC-0B7979318933}" destId="{E1AF169A-963C-8B4B-9674-23F649AF4B15}" srcOrd="1" destOrd="0" parTransId="{811614A5-D6DF-584E-9B61-2462E2DF2D48}" sibTransId="{A3AE3052-FCC9-1D41-BB9A-9AAD47B1BCA3}"/>
    <dgm:cxn modelId="{90999C88-A0E9-AC4B-929A-90CEC4F18238}" type="presOf" srcId="{F82744B3-3524-2442-8FF3-21D71FE09CCD}" destId="{B3D16D23-D463-5D47-8A1A-9D2DDD926734}" srcOrd="0" destOrd="3" presId="urn:microsoft.com/office/officeart/2005/8/layout/hList1"/>
    <dgm:cxn modelId="{3C3D238E-9027-AA4B-B4D7-5D641280D4A4}" srcId="{8ACDC66E-88C3-354A-99EC-0B7979318933}" destId="{D5E870D4-FAE6-4D43-882D-B97C1D52C9FE}" srcOrd="4" destOrd="0" parTransId="{2715C312-54F8-034B-BB1B-0D789685F100}" sibTransId="{D9B14B44-C6AB-6944-AC85-86A91AF3FC29}"/>
    <dgm:cxn modelId="{D33F839B-E988-2848-AB61-D1C540C5F16A}" srcId="{0D4192FC-C068-AD48-B15C-EB956F2F7E59}" destId="{AFFACE79-7D0D-754B-95F1-956232DBB9A1}" srcOrd="2" destOrd="0" parTransId="{D445A35A-9ADE-6346-8B83-176A787BCADD}" sibTransId="{0913055F-0EFD-094A-B861-F473D8676CA8}"/>
    <dgm:cxn modelId="{02FF9F9B-FD2B-C845-AFA2-55C4FA9D6B16}" srcId="{0D4192FC-C068-AD48-B15C-EB956F2F7E59}" destId="{B4B3A23A-2C63-444C-A1A0-E15EDBF889B4}" srcOrd="0" destOrd="0" parTransId="{36923370-0EEC-5C43-8BDF-0E9D1A2C48B1}" sibTransId="{97AC8981-7B9B-C647-8C4D-6BFAA61056FD}"/>
    <dgm:cxn modelId="{18F168A4-41A3-DE4D-8292-432B7ECF0E98}" type="presOf" srcId="{B4B3A23A-2C63-444C-A1A0-E15EDBF889B4}" destId="{B3D16D23-D463-5D47-8A1A-9D2DDD926734}" srcOrd="0" destOrd="0" presId="urn:microsoft.com/office/officeart/2005/8/layout/hList1"/>
    <dgm:cxn modelId="{75280EB2-7432-3C4D-B331-1DC5C7506C25}" srcId="{8ACDC66E-88C3-354A-99EC-0B7979318933}" destId="{23F999C7-016D-5E45-8761-C7C532818083}" srcOrd="0" destOrd="0" parTransId="{62A20E38-EDC7-A74F-8D15-EFB048DCD1CC}" sibTransId="{0852EC2D-73D0-5344-9A79-84184DB76F87}"/>
    <dgm:cxn modelId="{2D310AB3-9536-FB46-AC58-98D9683861F3}" type="presOf" srcId="{8ACDC66E-88C3-354A-99EC-0B7979318933}" destId="{863FB1A1-81FC-C444-BB39-AC03F05264C5}" srcOrd="0" destOrd="0" presId="urn:microsoft.com/office/officeart/2005/8/layout/hList1"/>
    <dgm:cxn modelId="{52209EBE-550F-E941-9EE0-1CE5B7302325}" srcId="{0D4192FC-C068-AD48-B15C-EB956F2F7E59}" destId="{F82744B3-3524-2442-8FF3-21D71FE09CCD}" srcOrd="3" destOrd="0" parTransId="{A0A9C4A5-0403-F54B-82A0-888A3BE14C01}" sibTransId="{58D1271B-DA0A-4446-A22F-50DFB08A4646}"/>
    <dgm:cxn modelId="{366605C4-3346-2840-8DCA-5EE51DBABD6C}" srcId="{0D4192FC-C068-AD48-B15C-EB956F2F7E59}" destId="{6CCE1716-D852-154B-9620-BAD101CE6EC6}" srcOrd="1" destOrd="0" parTransId="{7E769D2E-84B5-A046-A566-935CC41177C3}" sibTransId="{728A5CD2-FDCF-B941-9C2B-B685E85027A4}"/>
    <dgm:cxn modelId="{0E07C9CB-1159-564A-8DF8-54A2D5FD89F7}" srcId="{93136E15-EAE4-A841-AF3D-09D3D2022CFB}" destId="{FEB39A52-F437-9E4E-A9E8-F68F16F687AB}" srcOrd="1" destOrd="0" parTransId="{C8378414-7640-884F-B6EF-7AB07B404CC4}" sibTransId="{4C0BA102-5746-BE43-AC55-05E15A150C08}"/>
    <dgm:cxn modelId="{E0830DD1-3211-A842-833C-B96DF2FD1D48}" type="presOf" srcId="{0B7B2BD8-40AF-594D-8961-61D83D28126D}" destId="{C0A16B18-0F52-554E-B51A-4AA31D4ADC38}" srcOrd="0" destOrd="0" presId="urn:microsoft.com/office/officeart/2005/8/layout/hList1"/>
    <dgm:cxn modelId="{443CD3D1-20E4-E24A-8422-823A3B013BD0}" srcId="{0B7B2BD8-40AF-594D-8961-61D83D28126D}" destId="{0D4192FC-C068-AD48-B15C-EB956F2F7E59}" srcOrd="2" destOrd="0" parTransId="{FBE26429-20FC-AC4E-8A08-541004DEE0B6}" sibTransId="{B981EB69-F965-A541-8F01-EA8C22F629EC}"/>
    <dgm:cxn modelId="{FCB1C3D3-FAE9-8648-A627-F0EEFDD66481}" srcId="{0B7B2BD8-40AF-594D-8961-61D83D28126D}" destId="{8ACDC66E-88C3-354A-99EC-0B7979318933}" srcOrd="1" destOrd="0" parTransId="{5ADED1C5-D0B5-D541-8199-4C75040C7EBA}" sibTransId="{35733948-EA3F-244B-A96A-3187CD55791A}"/>
    <dgm:cxn modelId="{16EF2CD5-121A-4A4B-8CD9-198847CC1CAF}" srcId="{0D4192FC-C068-AD48-B15C-EB956F2F7E59}" destId="{43D53B8E-B157-2C46-9FE3-CF227347233C}" srcOrd="5" destOrd="0" parTransId="{5D97B45E-C64F-B941-804A-891828927331}" sibTransId="{73E61DDE-4D78-1943-A1F8-DCF2FC375E71}"/>
    <dgm:cxn modelId="{F21158E1-AFA6-6648-914E-ED411B02D791}" type="presOf" srcId="{57600D25-E78F-894A-B617-5B450120931C}" destId="{90B0D438-8111-0541-828A-913E53F0DE89}" srcOrd="0" destOrd="2" presId="urn:microsoft.com/office/officeart/2005/8/layout/hList1"/>
    <dgm:cxn modelId="{DDF6EDE4-8490-F841-8F00-3E5FF9E9457A}" type="presOf" srcId="{FD291F63-C0E0-9948-8483-7FEE9950162A}" destId="{4DB8A442-60F1-594B-9597-918DB1F0CE79}" srcOrd="0" destOrd="4" presId="urn:microsoft.com/office/officeart/2005/8/layout/hList1"/>
    <dgm:cxn modelId="{CEC9F4EA-AB30-1F4F-958D-9552EDF2D45A}" type="presOf" srcId="{C49B20C6-AE8F-6C4C-8A22-EBD748797FF5}" destId="{4DB8A442-60F1-594B-9597-918DB1F0CE79}" srcOrd="0" destOrd="3" presId="urn:microsoft.com/office/officeart/2005/8/layout/hList1"/>
    <dgm:cxn modelId="{49829DED-06CD-2E4C-AA0D-226F283E040D}" type="presOf" srcId="{FEB39A52-F437-9E4E-A9E8-F68F16F687AB}" destId="{4DB8A442-60F1-594B-9597-918DB1F0CE79}" srcOrd="0" destOrd="1" presId="urn:microsoft.com/office/officeart/2005/8/layout/hList1"/>
    <dgm:cxn modelId="{C2185FF6-FE8B-E749-849E-938EF573476A}" type="presOf" srcId="{E1AF169A-963C-8B4B-9674-23F649AF4B15}" destId="{90B0D438-8111-0541-828A-913E53F0DE89}" srcOrd="0" destOrd="1" presId="urn:microsoft.com/office/officeart/2005/8/layout/hList1"/>
    <dgm:cxn modelId="{BCE6D7F6-C6AD-B74F-811A-7CADB9193390}" type="presOf" srcId="{37448073-9E5A-2341-A81D-7EBF084F3B01}" destId="{B3D16D23-D463-5D47-8A1A-9D2DDD926734}" srcOrd="0" destOrd="4" presId="urn:microsoft.com/office/officeart/2005/8/layout/hList1"/>
    <dgm:cxn modelId="{4300BB1E-73C1-B945-B68D-CFBE81A292C2}" type="presParOf" srcId="{C0A16B18-0F52-554E-B51A-4AA31D4ADC38}" destId="{0152DF3B-61F4-7C4A-B1F6-E28417134219}" srcOrd="0" destOrd="0" presId="urn:microsoft.com/office/officeart/2005/8/layout/hList1"/>
    <dgm:cxn modelId="{E4EAB3A4-56EA-734C-A8C1-B00A02F0DBFF}" type="presParOf" srcId="{0152DF3B-61F4-7C4A-B1F6-E28417134219}" destId="{54E0CF90-2310-634E-AFB3-BBF2215BC47A}" srcOrd="0" destOrd="0" presId="urn:microsoft.com/office/officeart/2005/8/layout/hList1"/>
    <dgm:cxn modelId="{FE015000-E905-CE4B-8B7D-E235639EA141}" type="presParOf" srcId="{0152DF3B-61F4-7C4A-B1F6-E28417134219}" destId="{4DB8A442-60F1-594B-9597-918DB1F0CE79}" srcOrd="1" destOrd="0" presId="urn:microsoft.com/office/officeart/2005/8/layout/hList1"/>
    <dgm:cxn modelId="{8A329EFA-A270-6946-B286-32A0D383C6EB}" type="presParOf" srcId="{C0A16B18-0F52-554E-B51A-4AA31D4ADC38}" destId="{5B008D63-959A-8F40-B0DB-6343956B7E16}" srcOrd="1" destOrd="0" presId="urn:microsoft.com/office/officeart/2005/8/layout/hList1"/>
    <dgm:cxn modelId="{231FE386-EB47-E445-BFFF-3D59355042A5}" type="presParOf" srcId="{C0A16B18-0F52-554E-B51A-4AA31D4ADC38}" destId="{B8C68414-4838-6C46-85CD-04C74A7B6E2F}" srcOrd="2" destOrd="0" presId="urn:microsoft.com/office/officeart/2005/8/layout/hList1"/>
    <dgm:cxn modelId="{5349B65C-86A2-5148-BFCD-7A0A36B762C6}" type="presParOf" srcId="{B8C68414-4838-6C46-85CD-04C74A7B6E2F}" destId="{863FB1A1-81FC-C444-BB39-AC03F05264C5}" srcOrd="0" destOrd="0" presId="urn:microsoft.com/office/officeart/2005/8/layout/hList1"/>
    <dgm:cxn modelId="{0E54429F-FB6F-6644-84F1-F9865BFB10FC}" type="presParOf" srcId="{B8C68414-4838-6C46-85CD-04C74A7B6E2F}" destId="{90B0D438-8111-0541-828A-913E53F0DE89}" srcOrd="1" destOrd="0" presId="urn:microsoft.com/office/officeart/2005/8/layout/hList1"/>
    <dgm:cxn modelId="{3E03448D-FF68-A940-A66D-225A3A4C72ED}" type="presParOf" srcId="{C0A16B18-0F52-554E-B51A-4AA31D4ADC38}" destId="{8B7A3CD3-8AC4-384F-9B7F-062A8C944AF5}" srcOrd="3" destOrd="0" presId="urn:microsoft.com/office/officeart/2005/8/layout/hList1"/>
    <dgm:cxn modelId="{894AF7B9-4AF3-F645-9A1A-F6FE7AE653A3}" type="presParOf" srcId="{C0A16B18-0F52-554E-B51A-4AA31D4ADC38}" destId="{58AC81D3-F83A-5B4B-8E70-5C7ABF324C0A}" srcOrd="4" destOrd="0" presId="urn:microsoft.com/office/officeart/2005/8/layout/hList1"/>
    <dgm:cxn modelId="{6FDCD8FD-DDB3-8945-B6C0-97B235A6D4DD}" type="presParOf" srcId="{58AC81D3-F83A-5B4B-8E70-5C7ABF324C0A}" destId="{4938F247-DEA0-9448-B6AC-65F1D3C001CB}" srcOrd="0" destOrd="0" presId="urn:microsoft.com/office/officeart/2005/8/layout/hList1"/>
    <dgm:cxn modelId="{EE929305-0588-2449-8708-83C40EE2EEDD}" type="presParOf" srcId="{58AC81D3-F83A-5B4B-8E70-5C7ABF324C0A}" destId="{B3D16D23-D463-5D47-8A1A-9D2DDD92673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AFC686-57B1-7F44-A8FB-F623F8585C27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94B775-21ED-C94A-B574-F4741C1042A1}">
      <dgm:prSet phldrT="[Text]"/>
      <dgm:spPr/>
      <dgm:t>
        <a:bodyPr/>
        <a:lstStyle/>
        <a:p>
          <a:r>
            <a:rPr lang="en-US" dirty="0"/>
            <a:t>Eye Opening Response</a:t>
          </a:r>
        </a:p>
      </dgm:t>
    </dgm:pt>
    <dgm:pt modelId="{947A715D-834B-7A4A-9434-0DB8E27AA790}" type="parTrans" cxnId="{29B09CD3-B27C-4341-B4A5-CAF9DCA44235}">
      <dgm:prSet/>
      <dgm:spPr/>
      <dgm:t>
        <a:bodyPr/>
        <a:lstStyle/>
        <a:p>
          <a:endParaRPr lang="en-US"/>
        </a:p>
      </dgm:t>
    </dgm:pt>
    <dgm:pt modelId="{EDE1519F-FE82-364B-8354-01A44FD8BE2F}" type="sibTrans" cxnId="{29B09CD3-B27C-4341-B4A5-CAF9DCA44235}">
      <dgm:prSet/>
      <dgm:spPr/>
      <dgm:t>
        <a:bodyPr/>
        <a:lstStyle/>
        <a:p>
          <a:endParaRPr lang="en-US"/>
        </a:p>
      </dgm:t>
    </dgm:pt>
    <dgm:pt modelId="{E47A82CA-1390-D64B-BBCA-EF6420ACDC1D}">
      <dgm:prSet phldrT="[Text]" custT="1"/>
      <dgm:spPr/>
      <dgm:t>
        <a:bodyPr/>
        <a:lstStyle/>
        <a:p>
          <a:r>
            <a:rPr lang="en-US" sz="1300" dirty="0"/>
            <a:t>4 - spontaneous</a:t>
          </a:r>
        </a:p>
      </dgm:t>
    </dgm:pt>
    <dgm:pt modelId="{31BFFFF6-44CE-714E-B2FD-1E86F7A31092}" type="parTrans" cxnId="{EE65D4DA-7339-0B48-BDB3-01C649D62AA5}">
      <dgm:prSet/>
      <dgm:spPr/>
      <dgm:t>
        <a:bodyPr/>
        <a:lstStyle/>
        <a:p>
          <a:endParaRPr lang="en-US"/>
        </a:p>
      </dgm:t>
    </dgm:pt>
    <dgm:pt modelId="{BCA6BE58-5514-3E43-BF3C-69211CD26B34}" type="sibTrans" cxnId="{EE65D4DA-7339-0B48-BDB3-01C649D62AA5}">
      <dgm:prSet/>
      <dgm:spPr/>
      <dgm:t>
        <a:bodyPr/>
        <a:lstStyle/>
        <a:p>
          <a:endParaRPr lang="en-US"/>
        </a:p>
      </dgm:t>
    </dgm:pt>
    <dgm:pt modelId="{4BDE2752-BDE4-5348-B366-67095C927B78}">
      <dgm:prSet phldrT="[Text]" custT="1"/>
      <dgm:spPr/>
      <dgm:t>
        <a:bodyPr/>
        <a:lstStyle/>
        <a:p>
          <a:r>
            <a:rPr lang="en-US" sz="1300" dirty="0"/>
            <a:t>3 - to speech</a:t>
          </a:r>
        </a:p>
      </dgm:t>
    </dgm:pt>
    <dgm:pt modelId="{154C8B28-4FAA-6A47-B079-DA8554954B81}" type="parTrans" cxnId="{B7364A4C-3FBC-F74C-8906-B5CB9D28ECB0}">
      <dgm:prSet/>
      <dgm:spPr/>
      <dgm:t>
        <a:bodyPr/>
        <a:lstStyle/>
        <a:p>
          <a:endParaRPr lang="en-US"/>
        </a:p>
      </dgm:t>
    </dgm:pt>
    <dgm:pt modelId="{70926E36-2617-0940-9C10-548683AA5DBF}" type="sibTrans" cxnId="{B7364A4C-3FBC-F74C-8906-B5CB9D28ECB0}">
      <dgm:prSet/>
      <dgm:spPr/>
      <dgm:t>
        <a:bodyPr/>
        <a:lstStyle/>
        <a:p>
          <a:endParaRPr lang="en-US"/>
        </a:p>
      </dgm:t>
    </dgm:pt>
    <dgm:pt modelId="{129D0585-733F-7342-A8F7-ECF8682E90F4}">
      <dgm:prSet phldrT="[Text]"/>
      <dgm:spPr/>
      <dgm:t>
        <a:bodyPr/>
        <a:lstStyle/>
        <a:p>
          <a:r>
            <a:rPr lang="en-US" dirty="0"/>
            <a:t>Verbal Response</a:t>
          </a:r>
        </a:p>
      </dgm:t>
    </dgm:pt>
    <dgm:pt modelId="{D90AB872-47B5-F44D-9CCC-4EEDBB7D383F}" type="parTrans" cxnId="{11E14574-CE47-7C4A-8A9A-58263D29950E}">
      <dgm:prSet/>
      <dgm:spPr/>
      <dgm:t>
        <a:bodyPr/>
        <a:lstStyle/>
        <a:p>
          <a:endParaRPr lang="en-US"/>
        </a:p>
      </dgm:t>
    </dgm:pt>
    <dgm:pt modelId="{2D34AE13-6FB5-DB43-86B3-E3F0229180F2}" type="sibTrans" cxnId="{11E14574-CE47-7C4A-8A9A-58263D29950E}">
      <dgm:prSet/>
      <dgm:spPr/>
      <dgm:t>
        <a:bodyPr/>
        <a:lstStyle/>
        <a:p>
          <a:endParaRPr lang="en-US"/>
        </a:p>
      </dgm:t>
    </dgm:pt>
    <dgm:pt modelId="{1A2C2A4E-3AE7-584B-8912-DF44ECE73944}">
      <dgm:prSet phldrT="[Text]" custT="1"/>
      <dgm:spPr/>
      <dgm:t>
        <a:bodyPr/>
        <a:lstStyle/>
        <a:p>
          <a:r>
            <a:rPr lang="en-US" sz="1300" dirty="0"/>
            <a:t>5 - oriented</a:t>
          </a:r>
        </a:p>
      </dgm:t>
    </dgm:pt>
    <dgm:pt modelId="{02415FC3-4120-764E-8BF7-772393EE09AE}" type="parTrans" cxnId="{C151097D-85AA-334B-8571-E1B094A144CA}">
      <dgm:prSet/>
      <dgm:spPr/>
      <dgm:t>
        <a:bodyPr/>
        <a:lstStyle/>
        <a:p>
          <a:endParaRPr lang="en-US"/>
        </a:p>
      </dgm:t>
    </dgm:pt>
    <dgm:pt modelId="{3232579F-1C04-A746-ABCA-B5BE885570ED}" type="sibTrans" cxnId="{C151097D-85AA-334B-8571-E1B094A144CA}">
      <dgm:prSet/>
      <dgm:spPr/>
      <dgm:t>
        <a:bodyPr/>
        <a:lstStyle/>
        <a:p>
          <a:endParaRPr lang="en-US"/>
        </a:p>
      </dgm:t>
    </dgm:pt>
    <dgm:pt modelId="{0F45260F-DA8A-364F-A000-FC91F9FC8C66}">
      <dgm:prSet phldrT="[Text]" custT="1"/>
      <dgm:spPr/>
      <dgm:t>
        <a:bodyPr/>
        <a:lstStyle/>
        <a:p>
          <a:r>
            <a:rPr lang="en-US" sz="1300" dirty="0"/>
            <a:t>4 - confused</a:t>
          </a:r>
        </a:p>
      </dgm:t>
    </dgm:pt>
    <dgm:pt modelId="{C5EEB710-6E77-834D-A393-FB6C5F5C0AAE}" type="parTrans" cxnId="{580A4E17-0A76-7943-9AE1-EBB6A2960518}">
      <dgm:prSet/>
      <dgm:spPr/>
      <dgm:t>
        <a:bodyPr/>
        <a:lstStyle/>
        <a:p>
          <a:endParaRPr lang="en-US"/>
        </a:p>
      </dgm:t>
    </dgm:pt>
    <dgm:pt modelId="{3E7734A4-BD42-CF4F-91BF-707A0A1ADD5C}" type="sibTrans" cxnId="{580A4E17-0A76-7943-9AE1-EBB6A2960518}">
      <dgm:prSet/>
      <dgm:spPr/>
      <dgm:t>
        <a:bodyPr/>
        <a:lstStyle/>
        <a:p>
          <a:endParaRPr lang="en-US"/>
        </a:p>
      </dgm:t>
    </dgm:pt>
    <dgm:pt modelId="{3D800C66-B14B-B74B-BCE5-01AA7783BFBC}">
      <dgm:prSet phldrT="[Text]"/>
      <dgm:spPr/>
      <dgm:t>
        <a:bodyPr/>
        <a:lstStyle/>
        <a:p>
          <a:r>
            <a:rPr lang="en-US" dirty="0"/>
            <a:t>Motor Response</a:t>
          </a:r>
        </a:p>
      </dgm:t>
    </dgm:pt>
    <dgm:pt modelId="{949C4ED1-2800-AD4A-9CAC-F66C1FCFCB64}" type="parTrans" cxnId="{9556C8FA-E8D3-CB41-A887-1728D15AC287}">
      <dgm:prSet/>
      <dgm:spPr/>
      <dgm:t>
        <a:bodyPr/>
        <a:lstStyle/>
        <a:p>
          <a:endParaRPr lang="en-US"/>
        </a:p>
      </dgm:t>
    </dgm:pt>
    <dgm:pt modelId="{906AEA03-2872-7C46-94DC-BB768D8A091B}" type="sibTrans" cxnId="{9556C8FA-E8D3-CB41-A887-1728D15AC287}">
      <dgm:prSet/>
      <dgm:spPr/>
      <dgm:t>
        <a:bodyPr/>
        <a:lstStyle/>
        <a:p>
          <a:endParaRPr lang="en-US"/>
        </a:p>
      </dgm:t>
    </dgm:pt>
    <dgm:pt modelId="{3E56DA46-0672-D241-BCE6-52579067CF35}">
      <dgm:prSet phldrT="[Text]" custT="1"/>
      <dgm:spPr/>
      <dgm:t>
        <a:bodyPr/>
        <a:lstStyle/>
        <a:p>
          <a:r>
            <a:rPr lang="en-US" sz="1300" dirty="0"/>
            <a:t>6 - obeys commands</a:t>
          </a:r>
        </a:p>
      </dgm:t>
    </dgm:pt>
    <dgm:pt modelId="{98705B29-0ED5-1145-A2E3-EB2B5499C9BB}" type="parTrans" cxnId="{1B0999C4-F1D9-1C41-8032-74DAA4B88B3E}">
      <dgm:prSet/>
      <dgm:spPr/>
      <dgm:t>
        <a:bodyPr/>
        <a:lstStyle/>
        <a:p>
          <a:endParaRPr lang="en-US"/>
        </a:p>
      </dgm:t>
    </dgm:pt>
    <dgm:pt modelId="{B40FE943-FD84-2B47-B735-B106584AFDF5}" type="sibTrans" cxnId="{1B0999C4-F1D9-1C41-8032-74DAA4B88B3E}">
      <dgm:prSet/>
      <dgm:spPr/>
      <dgm:t>
        <a:bodyPr/>
        <a:lstStyle/>
        <a:p>
          <a:endParaRPr lang="en-US"/>
        </a:p>
      </dgm:t>
    </dgm:pt>
    <dgm:pt modelId="{64DCEBE3-63AD-F744-A327-40D084D67B73}">
      <dgm:prSet phldrT="[Text]" custT="1"/>
      <dgm:spPr/>
      <dgm:t>
        <a:bodyPr/>
        <a:lstStyle/>
        <a:p>
          <a:r>
            <a:rPr lang="en-US" sz="1300" dirty="0"/>
            <a:t>5 - localizes to pain</a:t>
          </a:r>
        </a:p>
      </dgm:t>
    </dgm:pt>
    <dgm:pt modelId="{370FCE0D-FA60-234D-8237-5FC189E6DD20}" type="parTrans" cxnId="{BF3E7A16-5833-5B44-A638-6211E016AD12}">
      <dgm:prSet/>
      <dgm:spPr/>
      <dgm:t>
        <a:bodyPr/>
        <a:lstStyle/>
        <a:p>
          <a:endParaRPr lang="en-US"/>
        </a:p>
      </dgm:t>
    </dgm:pt>
    <dgm:pt modelId="{8F49526F-6639-2C42-8DD7-3855B42931FC}" type="sibTrans" cxnId="{BF3E7A16-5833-5B44-A638-6211E016AD12}">
      <dgm:prSet/>
      <dgm:spPr/>
      <dgm:t>
        <a:bodyPr/>
        <a:lstStyle/>
        <a:p>
          <a:endParaRPr lang="en-US"/>
        </a:p>
      </dgm:t>
    </dgm:pt>
    <dgm:pt modelId="{A73A7105-3B3A-B94C-AF72-5EF657F09309}">
      <dgm:prSet phldrT="[Text]" custT="1"/>
      <dgm:spPr/>
      <dgm:t>
        <a:bodyPr/>
        <a:lstStyle/>
        <a:p>
          <a:r>
            <a:rPr lang="en-US" sz="1300" dirty="0"/>
            <a:t>2 - to pain</a:t>
          </a:r>
        </a:p>
      </dgm:t>
    </dgm:pt>
    <dgm:pt modelId="{857FF86E-6F88-9D4A-8942-9075BB606FF3}" type="parTrans" cxnId="{404EDC59-8AC4-C84F-8BEB-9A52F9D3772E}">
      <dgm:prSet/>
      <dgm:spPr/>
      <dgm:t>
        <a:bodyPr/>
        <a:lstStyle/>
        <a:p>
          <a:endParaRPr lang="en-US"/>
        </a:p>
      </dgm:t>
    </dgm:pt>
    <dgm:pt modelId="{0963CB84-C37D-A046-B8E7-6DA319AAD148}" type="sibTrans" cxnId="{404EDC59-8AC4-C84F-8BEB-9A52F9D3772E}">
      <dgm:prSet/>
      <dgm:spPr/>
      <dgm:t>
        <a:bodyPr/>
        <a:lstStyle/>
        <a:p>
          <a:endParaRPr lang="en-US"/>
        </a:p>
      </dgm:t>
    </dgm:pt>
    <dgm:pt modelId="{B84C3D61-8E0E-6940-9B37-3F607EEDB804}">
      <dgm:prSet phldrT="[Text]" custT="1"/>
      <dgm:spPr/>
      <dgm:t>
        <a:bodyPr/>
        <a:lstStyle/>
        <a:p>
          <a:r>
            <a:rPr lang="en-US" sz="1300" dirty="0"/>
            <a:t>1 - no response</a:t>
          </a:r>
        </a:p>
      </dgm:t>
    </dgm:pt>
    <dgm:pt modelId="{3BC5718C-1AEA-C14C-A761-1CAA0D32607B}" type="parTrans" cxnId="{21ABAA67-E863-B541-B30B-BA47A9172D78}">
      <dgm:prSet/>
      <dgm:spPr/>
      <dgm:t>
        <a:bodyPr/>
        <a:lstStyle/>
        <a:p>
          <a:endParaRPr lang="en-US"/>
        </a:p>
      </dgm:t>
    </dgm:pt>
    <dgm:pt modelId="{9AE72075-D02D-1545-BF8A-CDD1229616A7}" type="sibTrans" cxnId="{21ABAA67-E863-B541-B30B-BA47A9172D78}">
      <dgm:prSet/>
      <dgm:spPr/>
      <dgm:t>
        <a:bodyPr/>
        <a:lstStyle/>
        <a:p>
          <a:endParaRPr lang="en-US"/>
        </a:p>
      </dgm:t>
    </dgm:pt>
    <dgm:pt modelId="{FDD9567C-35F0-DB4A-94C0-46C8A0262540}">
      <dgm:prSet phldrT="[Text]" custT="1"/>
      <dgm:spPr/>
      <dgm:t>
        <a:bodyPr/>
        <a:lstStyle/>
        <a:p>
          <a:r>
            <a:rPr lang="en-US" sz="1300" dirty="0"/>
            <a:t>3 - inappropriate words</a:t>
          </a:r>
        </a:p>
      </dgm:t>
    </dgm:pt>
    <dgm:pt modelId="{7224F92F-089D-5D45-AFF9-5E56439D2F0A}" type="parTrans" cxnId="{587DBDBA-E349-CB46-93A1-EA246430F0CE}">
      <dgm:prSet/>
      <dgm:spPr/>
      <dgm:t>
        <a:bodyPr/>
        <a:lstStyle/>
        <a:p>
          <a:endParaRPr lang="en-US"/>
        </a:p>
      </dgm:t>
    </dgm:pt>
    <dgm:pt modelId="{69151AE8-4370-3948-8EB2-06955A5176D0}" type="sibTrans" cxnId="{587DBDBA-E349-CB46-93A1-EA246430F0CE}">
      <dgm:prSet/>
      <dgm:spPr/>
      <dgm:t>
        <a:bodyPr/>
        <a:lstStyle/>
        <a:p>
          <a:endParaRPr lang="en-US"/>
        </a:p>
      </dgm:t>
    </dgm:pt>
    <dgm:pt modelId="{DF1D7896-505A-C241-A485-18C4730649B0}">
      <dgm:prSet phldrT="[Text]" custT="1"/>
      <dgm:spPr/>
      <dgm:t>
        <a:bodyPr/>
        <a:lstStyle/>
        <a:p>
          <a:r>
            <a:rPr lang="en-US" sz="1300" dirty="0"/>
            <a:t>2 - incomprehensible</a:t>
          </a:r>
        </a:p>
      </dgm:t>
    </dgm:pt>
    <dgm:pt modelId="{F0D5FB40-29FB-5542-9894-0B19B6386328}" type="parTrans" cxnId="{3CF90514-F726-004C-812C-F8D784835847}">
      <dgm:prSet/>
      <dgm:spPr/>
      <dgm:t>
        <a:bodyPr/>
        <a:lstStyle/>
        <a:p>
          <a:endParaRPr lang="en-US"/>
        </a:p>
      </dgm:t>
    </dgm:pt>
    <dgm:pt modelId="{2E1F93DB-E5BA-7245-A819-6A4A5F6F93BC}" type="sibTrans" cxnId="{3CF90514-F726-004C-812C-F8D784835847}">
      <dgm:prSet/>
      <dgm:spPr/>
      <dgm:t>
        <a:bodyPr/>
        <a:lstStyle/>
        <a:p>
          <a:endParaRPr lang="en-US"/>
        </a:p>
      </dgm:t>
    </dgm:pt>
    <dgm:pt modelId="{95616C2D-ACB0-1F48-8C0C-44D1DA8CD4DA}">
      <dgm:prSet phldrT="[Text]" custT="1"/>
      <dgm:spPr/>
      <dgm:t>
        <a:bodyPr/>
        <a:lstStyle/>
        <a:p>
          <a:r>
            <a:rPr lang="en-US" sz="1300" dirty="0"/>
            <a:t>1- no response</a:t>
          </a:r>
        </a:p>
      </dgm:t>
    </dgm:pt>
    <dgm:pt modelId="{0FC22466-1695-4543-B3B8-22684FB4C1A9}" type="parTrans" cxnId="{8B18DA6B-300C-BD4A-A577-602D5CD7D2A0}">
      <dgm:prSet/>
      <dgm:spPr/>
      <dgm:t>
        <a:bodyPr/>
        <a:lstStyle/>
        <a:p>
          <a:endParaRPr lang="en-US"/>
        </a:p>
      </dgm:t>
    </dgm:pt>
    <dgm:pt modelId="{FB1952B3-DC5E-CD4B-8222-B0ECD1288888}" type="sibTrans" cxnId="{8B18DA6B-300C-BD4A-A577-602D5CD7D2A0}">
      <dgm:prSet/>
      <dgm:spPr/>
      <dgm:t>
        <a:bodyPr/>
        <a:lstStyle/>
        <a:p>
          <a:endParaRPr lang="en-US"/>
        </a:p>
      </dgm:t>
    </dgm:pt>
    <dgm:pt modelId="{704BBB6B-FC9E-3744-B3AC-2432E912C5E4}">
      <dgm:prSet phldrT="[Text]" custT="1"/>
      <dgm:spPr/>
      <dgm:t>
        <a:bodyPr/>
        <a:lstStyle/>
        <a:p>
          <a:r>
            <a:rPr lang="en-US" sz="1300" dirty="0"/>
            <a:t>4 - flexion withdrawal to pain</a:t>
          </a:r>
        </a:p>
      </dgm:t>
    </dgm:pt>
    <dgm:pt modelId="{50B4E2B5-425C-014B-B5F7-0B2E1B63CEEB}" type="parTrans" cxnId="{0587521D-E567-9B4F-B214-FC7D61793C4E}">
      <dgm:prSet/>
      <dgm:spPr/>
      <dgm:t>
        <a:bodyPr/>
        <a:lstStyle/>
        <a:p>
          <a:endParaRPr lang="en-US"/>
        </a:p>
      </dgm:t>
    </dgm:pt>
    <dgm:pt modelId="{E3ADE784-A284-9344-A59D-E707AA779F1E}" type="sibTrans" cxnId="{0587521D-E567-9B4F-B214-FC7D61793C4E}">
      <dgm:prSet/>
      <dgm:spPr/>
      <dgm:t>
        <a:bodyPr/>
        <a:lstStyle/>
        <a:p>
          <a:endParaRPr lang="en-US"/>
        </a:p>
      </dgm:t>
    </dgm:pt>
    <dgm:pt modelId="{F90C49FA-A039-3048-8568-013CDBF0E17E}">
      <dgm:prSet phldrT="[Text]" custT="1"/>
      <dgm:spPr/>
      <dgm:t>
        <a:bodyPr/>
        <a:lstStyle/>
        <a:p>
          <a:r>
            <a:rPr lang="en-US" sz="1300" dirty="0"/>
            <a:t>3 - decorticate positioning</a:t>
          </a:r>
        </a:p>
      </dgm:t>
    </dgm:pt>
    <dgm:pt modelId="{B56F442E-7D61-924D-B3D7-8DC004E5FF0C}" type="parTrans" cxnId="{4DADB770-FD60-3241-9B6E-9929C8C7DE4A}">
      <dgm:prSet/>
      <dgm:spPr/>
      <dgm:t>
        <a:bodyPr/>
        <a:lstStyle/>
        <a:p>
          <a:endParaRPr lang="en-US"/>
        </a:p>
      </dgm:t>
    </dgm:pt>
    <dgm:pt modelId="{B8A71BF4-4543-B74C-96EC-16AC3D0B5A9E}" type="sibTrans" cxnId="{4DADB770-FD60-3241-9B6E-9929C8C7DE4A}">
      <dgm:prSet/>
      <dgm:spPr/>
      <dgm:t>
        <a:bodyPr/>
        <a:lstStyle/>
        <a:p>
          <a:endParaRPr lang="en-US"/>
        </a:p>
      </dgm:t>
    </dgm:pt>
    <dgm:pt modelId="{B18A4D99-B460-C846-B7CA-8711697043A3}">
      <dgm:prSet phldrT="[Text]" custT="1"/>
      <dgm:spPr/>
      <dgm:t>
        <a:bodyPr/>
        <a:lstStyle/>
        <a:p>
          <a:r>
            <a:rPr lang="en-US" sz="1300" dirty="0"/>
            <a:t>2 - decerebrate positioning</a:t>
          </a:r>
        </a:p>
      </dgm:t>
    </dgm:pt>
    <dgm:pt modelId="{AA872EC1-0975-DC41-BE30-6A159ACE7D88}" type="parTrans" cxnId="{11F4E934-3E41-2C4B-9828-F664C9974F6B}">
      <dgm:prSet/>
      <dgm:spPr/>
      <dgm:t>
        <a:bodyPr/>
        <a:lstStyle/>
        <a:p>
          <a:endParaRPr lang="en-US"/>
        </a:p>
      </dgm:t>
    </dgm:pt>
    <dgm:pt modelId="{97AA530A-6805-5744-BCF6-44FA9A9FD608}" type="sibTrans" cxnId="{11F4E934-3E41-2C4B-9828-F664C9974F6B}">
      <dgm:prSet/>
      <dgm:spPr/>
      <dgm:t>
        <a:bodyPr/>
        <a:lstStyle/>
        <a:p>
          <a:endParaRPr lang="en-US"/>
        </a:p>
      </dgm:t>
    </dgm:pt>
    <dgm:pt modelId="{21A72122-2D74-2041-9B90-F932084B2EFB}">
      <dgm:prSet phldrT="[Text]" custT="1"/>
      <dgm:spPr/>
      <dgm:t>
        <a:bodyPr/>
        <a:lstStyle/>
        <a:p>
          <a:r>
            <a:rPr lang="en-US" sz="1300" dirty="0"/>
            <a:t>1 - no response</a:t>
          </a:r>
        </a:p>
      </dgm:t>
    </dgm:pt>
    <dgm:pt modelId="{191A4E2E-E270-BB4B-BB11-4D7BFE245B9A}" type="parTrans" cxnId="{3061670C-568D-6A40-A266-CA0208867D9E}">
      <dgm:prSet/>
      <dgm:spPr/>
      <dgm:t>
        <a:bodyPr/>
        <a:lstStyle/>
        <a:p>
          <a:endParaRPr lang="en-US"/>
        </a:p>
      </dgm:t>
    </dgm:pt>
    <dgm:pt modelId="{BE8B04C5-0B0F-1942-866C-C4590042945E}" type="sibTrans" cxnId="{3061670C-568D-6A40-A266-CA0208867D9E}">
      <dgm:prSet/>
      <dgm:spPr/>
      <dgm:t>
        <a:bodyPr/>
        <a:lstStyle/>
        <a:p>
          <a:endParaRPr lang="en-US"/>
        </a:p>
      </dgm:t>
    </dgm:pt>
    <dgm:pt modelId="{B701A35D-2F87-CC48-9739-4FEC18273AE7}" type="pres">
      <dgm:prSet presAssocID="{B0AFC686-57B1-7F44-A8FB-F623F8585C27}" presName="Name0" presStyleCnt="0">
        <dgm:presLayoutVars>
          <dgm:dir/>
          <dgm:animLvl val="lvl"/>
          <dgm:resizeHandles val="exact"/>
        </dgm:presLayoutVars>
      </dgm:prSet>
      <dgm:spPr/>
    </dgm:pt>
    <dgm:pt modelId="{663081FC-6723-0847-AC69-A5E97D60B633}" type="pres">
      <dgm:prSet presAssocID="{2294B775-21ED-C94A-B574-F4741C1042A1}" presName="linNode" presStyleCnt="0"/>
      <dgm:spPr/>
    </dgm:pt>
    <dgm:pt modelId="{0BDC8C76-38FB-4B42-ADF5-F71674675E70}" type="pres">
      <dgm:prSet presAssocID="{2294B775-21ED-C94A-B574-F4741C1042A1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F578B127-D635-0742-BA8C-19470CECD5C7}" type="pres">
      <dgm:prSet presAssocID="{2294B775-21ED-C94A-B574-F4741C1042A1}" presName="descendantText" presStyleLbl="alignAccFollowNode1" presStyleIdx="0" presStyleCnt="3">
        <dgm:presLayoutVars>
          <dgm:bulletEnabled val="1"/>
        </dgm:presLayoutVars>
      </dgm:prSet>
      <dgm:spPr/>
    </dgm:pt>
    <dgm:pt modelId="{5246E61A-1890-4C42-BCEE-59DBF541A3CA}" type="pres">
      <dgm:prSet presAssocID="{EDE1519F-FE82-364B-8354-01A44FD8BE2F}" presName="sp" presStyleCnt="0"/>
      <dgm:spPr/>
    </dgm:pt>
    <dgm:pt modelId="{DAF26AF2-D2EF-B649-9C72-AE65191B3D60}" type="pres">
      <dgm:prSet presAssocID="{129D0585-733F-7342-A8F7-ECF8682E90F4}" presName="linNode" presStyleCnt="0"/>
      <dgm:spPr/>
    </dgm:pt>
    <dgm:pt modelId="{DFED69F9-6A16-FD4A-AA90-4A301268E593}" type="pres">
      <dgm:prSet presAssocID="{129D0585-733F-7342-A8F7-ECF8682E90F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EFA486E9-DE25-AE48-BA90-4A4728E4ECE5}" type="pres">
      <dgm:prSet presAssocID="{129D0585-733F-7342-A8F7-ECF8682E90F4}" presName="descendantText" presStyleLbl="alignAccFollowNode1" presStyleIdx="1" presStyleCnt="3">
        <dgm:presLayoutVars>
          <dgm:bulletEnabled val="1"/>
        </dgm:presLayoutVars>
      </dgm:prSet>
      <dgm:spPr/>
    </dgm:pt>
    <dgm:pt modelId="{56DE2A03-59FC-8544-8C15-CA6F9B0CB154}" type="pres">
      <dgm:prSet presAssocID="{2D34AE13-6FB5-DB43-86B3-E3F0229180F2}" presName="sp" presStyleCnt="0"/>
      <dgm:spPr/>
    </dgm:pt>
    <dgm:pt modelId="{D3E399C2-94ED-1A45-A2CA-B18D22F4CF3F}" type="pres">
      <dgm:prSet presAssocID="{3D800C66-B14B-B74B-BCE5-01AA7783BFBC}" presName="linNode" presStyleCnt="0"/>
      <dgm:spPr/>
    </dgm:pt>
    <dgm:pt modelId="{B57CC7B2-EF27-E541-8CD7-21156D17488F}" type="pres">
      <dgm:prSet presAssocID="{3D800C66-B14B-B74B-BCE5-01AA7783BFBC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53FCEE10-8742-9E4F-AC02-8936159807E3}" type="pres">
      <dgm:prSet presAssocID="{3D800C66-B14B-B74B-BCE5-01AA7783BFB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061670C-568D-6A40-A266-CA0208867D9E}" srcId="{3D800C66-B14B-B74B-BCE5-01AA7783BFBC}" destId="{21A72122-2D74-2041-9B90-F932084B2EFB}" srcOrd="5" destOrd="0" parTransId="{191A4E2E-E270-BB4B-BB11-4D7BFE245B9A}" sibTransId="{BE8B04C5-0B0F-1942-866C-C4590042945E}"/>
    <dgm:cxn modelId="{118A6113-6DA3-1B48-87B4-8E9EE370D593}" type="presOf" srcId="{B18A4D99-B460-C846-B7CA-8711697043A3}" destId="{53FCEE10-8742-9E4F-AC02-8936159807E3}" srcOrd="0" destOrd="4" presId="urn:microsoft.com/office/officeart/2005/8/layout/vList5"/>
    <dgm:cxn modelId="{7D46DB13-596F-5B40-90C4-3A4CBF9F6FD1}" type="presOf" srcId="{2294B775-21ED-C94A-B574-F4741C1042A1}" destId="{0BDC8C76-38FB-4B42-ADF5-F71674675E70}" srcOrd="0" destOrd="0" presId="urn:microsoft.com/office/officeart/2005/8/layout/vList5"/>
    <dgm:cxn modelId="{3CF90514-F726-004C-812C-F8D784835847}" srcId="{129D0585-733F-7342-A8F7-ECF8682E90F4}" destId="{DF1D7896-505A-C241-A485-18C4730649B0}" srcOrd="3" destOrd="0" parTransId="{F0D5FB40-29FB-5542-9894-0B19B6386328}" sibTransId="{2E1F93DB-E5BA-7245-A819-6A4A5F6F93BC}"/>
    <dgm:cxn modelId="{BF3E7A16-5833-5B44-A638-6211E016AD12}" srcId="{3D800C66-B14B-B74B-BCE5-01AA7783BFBC}" destId="{64DCEBE3-63AD-F744-A327-40D084D67B73}" srcOrd="1" destOrd="0" parTransId="{370FCE0D-FA60-234D-8237-5FC189E6DD20}" sibTransId="{8F49526F-6639-2C42-8DD7-3855B42931FC}"/>
    <dgm:cxn modelId="{580A4E17-0A76-7943-9AE1-EBB6A2960518}" srcId="{129D0585-733F-7342-A8F7-ECF8682E90F4}" destId="{0F45260F-DA8A-364F-A000-FC91F9FC8C66}" srcOrd="1" destOrd="0" parTransId="{C5EEB710-6E77-834D-A393-FB6C5F5C0AAE}" sibTransId="{3E7734A4-BD42-CF4F-91BF-707A0A1ADD5C}"/>
    <dgm:cxn modelId="{0587521D-E567-9B4F-B214-FC7D61793C4E}" srcId="{3D800C66-B14B-B74B-BCE5-01AA7783BFBC}" destId="{704BBB6B-FC9E-3744-B3AC-2432E912C5E4}" srcOrd="2" destOrd="0" parTransId="{50B4E2B5-425C-014B-B5F7-0B2E1B63CEEB}" sibTransId="{E3ADE784-A284-9344-A59D-E707AA779F1E}"/>
    <dgm:cxn modelId="{E240BD2A-4559-BF4C-9B9D-5EC4ED436EF7}" type="presOf" srcId="{21A72122-2D74-2041-9B90-F932084B2EFB}" destId="{53FCEE10-8742-9E4F-AC02-8936159807E3}" srcOrd="0" destOrd="5" presId="urn:microsoft.com/office/officeart/2005/8/layout/vList5"/>
    <dgm:cxn modelId="{35BC8D32-EF01-C949-B2E8-1329D6EBD092}" type="presOf" srcId="{129D0585-733F-7342-A8F7-ECF8682E90F4}" destId="{DFED69F9-6A16-FD4A-AA90-4A301268E593}" srcOrd="0" destOrd="0" presId="urn:microsoft.com/office/officeart/2005/8/layout/vList5"/>
    <dgm:cxn modelId="{11F4E934-3E41-2C4B-9828-F664C9974F6B}" srcId="{3D800C66-B14B-B74B-BCE5-01AA7783BFBC}" destId="{B18A4D99-B460-C846-B7CA-8711697043A3}" srcOrd="4" destOrd="0" parTransId="{AA872EC1-0975-DC41-BE30-6A159ACE7D88}" sibTransId="{97AA530A-6805-5744-BCF6-44FA9A9FD608}"/>
    <dgm:cxn modelId="{743F153A-F550-E34C-8014-936C15D95091}" type="presOf" srcId="{704BBB6B-FC9E-3744-B3AC-2432E912C5E4}" destId="{53FCEE10-8742-9E4F-AC02-8936159807E3}" srcOrd="0" destOrd="2" presId="urn:microsoft.com/office/officeart/2005/8/layout/vList5"/>
    <dgm:cxn modelId="{F9B3573F-2C7F-8D4D-B341-14AAD9AF3B21}" type="presOf" srcId="{1A2C2A4E-3AE7-584B-8912-DF44ECE73944}" destId="{EFA486E9-DE25-AE48-BA90-4A4728E4ECE5}" srcOrd="0" destOrd="0" presId="urn:microsoft.com/office/officeart/2005/8/layout/vList5"/>
    <dgm:cxn modelId="{B7364A4C-3FBC-F74C-8906-B5CB9D28ECB0}" srcId="{2294B775-21ED-C94A-B574-F4741C1042A1}" destId="{4BDE2752-BDE4-5348-B366-67095C927B78}" srcOrd="1" destOrd="0" parTransId="{154C8B28-4FAA-6A47-B079-DA8554954B81}" sibTransId="{70926E36-2617-0940-9C10-548683AA5DBF}"/>
    <dgm:cxn modelId="{404EDC59-8AC4-C84F-8BEB-9A52F9D3772E}" srcId="{2294B775-21ED-C94A-B574-F4741C1042A1}" destId="{A73A7105-3B3A-B94C-AF72-5EF657F09309}" srcOrd="2" destOrd="0" parTransId="{857FF86E-6F88-9D4A-8942-9075BB606FF3}" sibTransId="{0963CB84-C37D-A046-B8E7-6DA319AAD148}"/>
    <dgm:cxn modelId="{06A9CB65-988C-9F48-863E-3D8FE402B567}" type="presOf" srcId="{DF1D7896-505A-C241-A485-18C4730649B0}" destId="{EFA486E9-DE25-AE48-BA90-4A4728E4ECE5}" srcOrd="0" destOrd="3" presId="urn:microsoft.com/office/officeart/2005/8/layout/vList5"/>
    <dgm:cxn modelId="{21ABAA67-E863-B541-B30B-BA47A9172D78}" srcId="{2294B775-21ED-C94A-B574-F4741C1042A1}" destId="{B84C3D61-8E0E-6940-9B37-3F607EEDB804}" srcOrd="3" destOrd="0" parTransId="{3BC5718C-1AEA-C14C-A761-1CAA0D32607B}" sibTransId="{9AE72075-D02D-1545-BF8A-CDD1229616A7}"/>
    <dgm:cxn modelId="{8B18DA6B-300C-BD4A-A577-602D5CD7D2A0}" srcId="{129D0585-733F-7342-A8F7-ECF8682E90F4}" destId="{95616C2D-ACB0-1F48-8C0C-44D1DA8CD4DA}" srcOrd="4" destOrd="0" parTransId="{0FC22466-1695-4543-B3B8-22684FB4C1A9}" sibTransId="{FB1952B3-DC5E-CD4B-8222-B0ECD1288888}"/>
    <dgm:cxn modelId="{4DADB770-FD60-3241-9B6E-9929C8C7DE4A}" srcId="{3D800C66-B14B-B74B-BCE5-01AA7783BFBC}" destId="{F90C49FA-A039-3048-8568-013CDBF0E17E}" srcOrd="3" destOrd="0" parTransId="{B56F442E-7D61-924D-B3D7-8DC004E5FF0C}" sibTransId="{B8A71BF4-4543-B74C-96EC-16AC3D0B5A9E}"/>
    <dgm:cxn modelId="{1FD9A573-21FD-9246-8B10-699FFA52482F}" type="presOf" srcId="{A73A7105-3B3A-B94C-AF72-5EF657F09309}" destId="{F578B127-D635-0742-BA8C-19470CECD5C7}" srcOrd="0" destOrd="2" presId="urn:microsoft.com/office/officeart/2005/8/layout/vList5"/>
    <dgm:cxn modelId="{11E14574-CE47-7C4A-8A9A-58263D29950E}" srcId="{B0AFC686-57B1-7F44-A8FB-F623F8585C27}" destId="{129D0585-733F-7342-A8F7-ECF8682E90F4}" srcOrd="1" destOrd="0" parTransId="{D90AB872-47B5-F44D-9CCC-4EEDBB7D383F}" sibTransId="{2D34AE13-6FB5-DB43-86B3-E3F0229180F2}"/>
    <dgm:cxn modelId="{FCCF3576-E9D2-4F47-90FA-49320FF4E6BE}" type="presOf" srcId="{B84C3D61-8E0E-6940-9B37-3F607EEDB804}" destId="{F578B127-D635-0742-BA8C-19470CECD5C7}" srcOrd="0" destOrd="3" presId="urn:microsoft.com/office/officeart/2005/8/layout/vList5"/>
    <dgm:cxn modelId="{C151097D-85AA-334B-8571-E1B094A144CA}" srcId="{129D0585-733F-7342-A8F7-ECF8682E90F4}" destId="{1A2C2A4E-3AE7-584B-8912-DF44ECE73944}" srcOrd="0" destOrd="0" parTransId="{02415FC3-4120-764E-8BF7-772393EE09AE}" sibTransId="{3232579F-1C04-A746-ABCA-B5BE885570ED}"/>
    <dgm:cxn modelId="{5880D48A-3DE3-E948-BF5E-405C1573D2A2}" type="presOf" srcId="{64DCEBE3-63AD-F744-A327-40D084D67B73}" destId="{53FCEE10-8742-9E4F-AC02-8936159807E3}" srcOrd="0" destOrd="1" presId="urn:microsoft.com/office/officeart/2005/8/layout/vList5"/>
    <dgm:cxn modelId="{3D12748C-BD6B-FE48-884B-CF1D791335E0}" type="presOf" srcId="{B0AFC686-57B1-7F44-A8FB-F623F8585C27}" destId="{B701A35D-2F87-CC48-9739-4FEC18273AE7}" srcOrd="0" destOrd="0" presId="urn:microsoft.com/office/officeart/2005/8/layout/vList5"/>
    <dgm:cxn modelId="{1517958F-9BC4-0D43-BC5A-EB24837F6005}" type="presOf" srcId="{F90C49FA-A039-3048-8568-013CDBF0E17E}" destId="{53FCEE10-8742-9E4F-AC02-8936159807E3}" srcOrd="0" destOrd="3" presId="urn:microsoft.com/office/officeart/2005/8/layout/vList5"/>
    <dgm:cxn modelId="{587DBDBA-E349-CB46-93A1-EA246430F0CE}" srcId="{129D0585-733F-7342-A8F7-ECF8682E90F4}" destId="{FDD9567C-35F0-DB4A-94C0-46C8A0262540}" srcOrd="2" destOrd="0" parTransId="{7224F92F-089D-5D45-AFF9-5E56439D2F0A}" sibTransId="{69151AE8-4370-3948-8EB2-06955A5176D0}"/>
    <dgm:cxn modelId="{513532C2-FB0A-2843-BD5D-59B05D7229E9}" type="presOf" srcId="{3E56DA46-0672-D241-BCE6-52579067CF35}" destId="{53FCEE10-8742-9E4F-AC02-8936159807E3}" srcOrd="0" destOrd="0" presId="urn:microsoft.com/office/officeart/2005/8/layout/vList5"/>
    <dgm:cxn modelId="{1B0999C4-F1D9-1C41-8032-74DAA4B88B3E}" srcId="{3D800C66-B14B-B74B-BCE5-01AA7783BFBC}" destId="{3E56DA46-0672-D241-BCE6-52579067CF35}" srcOrd="0" destOrd="0" parTransId="{98705B29-0ED5-1145-A2E3-EB2B5499C9BB}" sibTransId="{B40FE943-FD84-2B47-B735-B106584AFDF5}"/>
    <dgm:cxn modelId="{136BEBC5-391F-F241-96EF-7FF5C1579675}" type="presOf" srcId="{3D800C66-B14B-B74B-BCE5-01AA7783BFBC}" destId="{B57CC7B2-EF27-E541-8CD7-21156D17488F}" srcOrd="0" destOrd="0" presId="urn:microsoft.com/office/officeart/2005/8/layout/vList5"/>
    <dgm:cxn modelId="{D7E351CB-0E63-2641-AB2B-D5C5EA3DEAAB}" type="presOf" srcId="{FDD9567C-35F0-DB4A-94C0-46C8A0262540}" destId="{EFA486E9-DE25-AE48-BA90-4A4728E4ECE5}" srcOrd="0" destOrd="2" presId="urn:microsoft.com/office/officeart/2005/8/layout/vList5"/>
    <dgm:cxn modelId="{29B09CD3-B27C-4341-B4A5-CAF9DCA44235}" srcId="{B0AFC686-57B1-7F44-A8FB-F623F8585C27}" destId="{2294B775-21ED-C94A-B574-F4741C1042A1}" srcOrd="0" destOrd="0" parTransId="{947A715D-834B-7A4A-9434-0DB8E27AA790}" sibTransId="{EDE1519F-FE82-364B-8354-01A44FD8BE2F}"/>
    <dgm:cxn modelId="{EE65D4DA-7339-0B48-BDB3-01C649D62AA5}" srcId="{2294B775-21ED-C94A-B574-F4741C1042A1}" destId="{E47A82CA-1390-D64B-BBCA-EF6420ACDC1D}" srcOrd="0" destOrd="0" parTransId="{31BFFFF6-44CE-714E-B2FD-1E86F7A31092}" sibTransId="{BCA6BE58-5514-3E43-BF3C-69211CD26B34}"/>
    <dgm:cxn modelId="{BF3A00DE-3D27-AF43-BB3C-76E13F50ECB4}" type="presOf" srcId="{4BDE2752-BDE4-5348-B366-67095C927B78}" destId="{F578B127-D635-0742-BA8C-19470CECD5C7}" srcOrd="0" destOrd="1" presId="urn:microsoft.com/office/officeart/2005/8/layout/vList5"/>
    <dgm:cxn modelId="{663817ED-EE8C-164F-AECB-F48BCD83D526}" type="presOf" srcId="{0F45260F-DA8A-364F-A000-FC91F9FC8C66}" destId="{EFA486E9-DE25-AE48-BA90-4A4728E4ECE5}" srcOrd="0" destOrd="1" presId="urn:microsoft.com/office/officeart/2005/8/layout/vList5"/>
    <dgm:cxn modelId="{CFD408EE-C61E-2440-AD5C-46193B5BD70B}" type="presOf" srcId="{95616C2D-ACB0-1F48-8C0C-44D1DA8CD4DA}" destId="{EFA486E9-DE25-AE48-BA90-4A4728E4ECE5}" srcOrd="0" destOrd="4" presId="urn:microsoft.com/office/officeart/2005/8/layout/vList5"/>
    <dgm:cxn modelId="{273207EF-8AB8-2940-B9B5-0C63B0B7EE88}" type="presOf" srcId="{E47A82CA-1390-D64B-BBCA-EF6420ACDC1D}" destId="{F578B127-D635-0742-BA8C-19470CECD5C7}" srcOrd="0" destOrd="0" presId="urn:microsoft.com/office/officeart/2005/8/layout/vList5"/>
    <dgm:cxn modelId="{9556C8FA-E8D3-CB41-A887-1728D15AC287}" srcId="{B0AFC686-57B1-7F44-A8FB-F623F8585C27}" destId="{3D800C66-B14B-B74B-BCE5-01AA7783BFBC}" srcOrd="2" destOrd="0" parTransId="{949C4ED1-2800-AD4A-9CAC-F66C1FCFCB64}" sibTransId="{906AEA03-2872-7C46-94DC-BB768D8A091B}"/>
    <dgm:cxn modelId="{26D87D46-CF30-9940-B02C-DD3EF6831615}" type="presParOf" srcId="{B701A35D-2F87-CC48-9739-4FEC18273AE7}" destId="{663081FC-6723-0847-AC69-A5E97D60B633}" srcOrd="0" destOrd="0" presId="urn:microsoft.com/office/officeart/2005/8/layout/vList5"/>
    <dgm:cxn modelId="{B288E945-B594-F949-985C-E344E00E191F}" type="presParOf" srcId="{663081FC-6723-0847-AC69-A5E97D60B633}" destId="{0BDC8C76-38FB-4B42-ADF5-F71674675E70}" srcOrd="0" destOrd="0" presId="urn:microsoft.com/office/officeart/2005/8/layout/vList5"/>
    <dgm:cxn modelId="{A0C1765E-782C-EF4F-AE6B-F70F6639F561}" type="presParOf" srcId="{663081FC-6723-0847-AC69-A5E97D60B633}" destId="{F578B127-D635-0742-BA8C-19470CECD5C7}" srcOrd="1" destOrd="0" presId="urn:microsoft.com/office/officeart/2005/8/layout/vList5"/>
    <dgm:cxn modelId="{10285ECD-712A-8E44-AD66-B016C9AA9361}" type="presParOf" srcId="{B701A35D-2F87-CC48-9739-4FEC18273AE7}" destId="{5246E61A-1890-4C42-BCEE-59DBF541A3CA}" srcOrd="1" destOrd="0" presId="urn:microsoft.com/office/officeart/2005/8/layout/vList5"/>
    <dgm:cxn modelId="{91FB1559-4BF1-AC40-9AFF-2325FDC7AF20}" type="presParOf" srcId="{B701A35D-2F87-CC48-9739-4FEC18273AE7}" destId="{DAF26AF2-D2EF-B649-9C72-AE65191B3D60}" srcOrd="2" destOrd="0" presId="urn:microsoft.com/office/officeart/2005/8/layout/vList5"/>
    <dgm:cxn modelId="{20610965-AF35-6C4C-9359-4BB9EE5DF24D}" type="presParOf" srcId="{DAF26AF2-D2EF-B649-9C72-AE65191B3D60}" destId="{DFED69F9-6A16-FD4A-AA90-4A301268E593}" srcOrd="0" destOrd="0" presId="urn:microsoft.com/office/officeart/2005/8/layout/vList5"/>
    <dgm:cxn modelId="{50B64104-1432-CF48-A050-21EB3BA4F8C7}" type="presParOf" srcId="{DAF26AF2-D2EF-B649-9C72-AE65191B3D60}" destId="{EFA486E9-DE25-AE48-BA90-4A4728E4ECE5}" srcOrd="1" destOrd="0" presId="urn:microsoft.com/office/officeart/2005/8/layout/vList5"/>
    <dgm:cxn modelId="{CD0502BD-0D07-6245-A306-2821A2D6EEAC}" type="presParOf" srcId="{B701A35D-2F87-CC48-9739-4FEC18273AE7}" destId="{56DE2A03-59FC-8544-8C15-CA6F9B0CB154}" srcOrd="3" destOrd="0" presId="urn:microsoft.com/office/officeart/2005/8/layout/vList5"/>
    <dgm:cxn modelId="{AE1F40AD-BF35-B74A-93AC-175C61758BE8}" type="presParOf" srcId="{B701A35D-2F87-CC48-9739-4FEC18273AE7}" destId="{D3E399C2-94ED-1A45-A2CA-B18D22F4CF3F}" srcOrd="4" destOrd="0" presId="urn:microsoft.com/office/officeart/2005/8/layout/vList5"/>
    <dgm:cxn modelId="{9B25A369-D921-E84D-83C4-BC1C06A73503}" type="presParOf" srcId="{D3E399C2-94ED-1A45-A2CA-B18D22F4CF3F}" destId="{B57CC7B2-EF27-E541-8CD7-21156D17488F}" srcOrd="0" destOrd="0" presId="urn:microsoft.com/office/officeart/2005/8/layout/vList5"/>
    <dgm:cxn modelId="{51206B54-B427-5146-87FE-15A6EAE484AC}" type="presParOf" srcId="{D3E399C2-94ED-1A45-A2CA-B18D22F4CF3F}" destId="{53FCEE10-8742-9E4F-AC02-8936159807E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F82F6-4BF8-424E-ABD1-0F4FC73186DE}">
      <dsp:nvSpPr>
        <dsp:cNvPr id="0" name=""/>
        <dsp:cNvSpPr/>
      </dsp:nvSpPr>
      <dsp:spPr>
        <a:xfrm>
          <a:off x="2539544" y="-30478"/>
          <a:ext cx="2790993" cy="10311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Fixed cranial volume + bleeding/edema =  </a:t>
          </a:r>
          <a:r>
            <a:rPr lang="en-US" sz="2000" b="1" u="sng" kern="1200" dirty="0"/>
            <a:t>Elevated ICP</a:t>
          </a:r>
        </a:p>
      </dsp:txBody>
      <dsp:txXfrm>
        <a:off x="2589883" y="19861"/>
        <a:ext cx="2690315" cy="930513"/>
      </dsp:txXfrm>
    </dsp:sp>
    <dsp:sp modelId="{F2B1DD4E-33A2-954F-A534-03796DE32D8A}">
      <dsp:nvSpPr>
        <dsp:cNvPr id="0" name=""/>
        <dsp:cNvSpPr/>
      </dsp:nvSpPr>
      <dsp:spPr>
        <a:xfrm>
          <a:off x="1897670" y="747305"/>
          <a:ext cx="3337769" cy="3337769"/>
        </a:xfrm>
        <a:custGeom>
          <a:avLst/>
          <a:gdLst/>
          <a:ahLst/>
          <a:cxnLst/>
          <a:rect l="0" t="0" r="0" b="0"/>
          <a:pathLst>
            <a:path>
              <a:moveTo>
                <a:pt x="2676690" y="338657"/>
              </a:moveTo>
              <a:arcTo wR="1668884" hR="1668884" stAng="18428897" swAng="9422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AB00C4-F252-1445-B500-C20C5BF76448}">
      <dsp:nvSpPr>
        <dsp:cNvPr id="0" name=""/>
        <dsp:cNvSpPr/>
      </dsp:nvSpPr>
      <dsp:spPr>
        <a:xfrm>
          <a:off x="4020110" y="1532108"/>
          <a:ext cx="3167630" cy="12437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Inadequate brain perfusion + increased cerebral metabolic rate of oxygen (CMRO2)</a:t>
          </a:r>
        </a:p>
      </dsp:txBody>
      <dsp:txXfrm>
        <a:off x="4080827" y="1592825"/>
        <a:ext cx="3046196" cy="1122353"/>
      </dsp:txXfrm>
    </dsp:sp>
    <dsp:sp modelId="{401CC1F0-C214-234D-882A-BA75478949CE}">
      <dsp:nvSpPr>
        <dsp:cNvPr id="0" name=""/>
        <dsp:cNvSpPr/>
      </dsp:nvSpPr>
      <dsp:spPr>
        <a:xfrm>
          <a:off x="1914544" y="196468"/>
          <a:ext cx="3337769" cy="3337769"/>
        </a:xfrm>
        <a:custGeom>
          <a:avLst/>
          <a:gdLst/>
          <a:ahLst/>
          <a:cxnLst/>
          <a:rect l="0" t="0" r="0" b="0"/>
          <a:pathLst>
            <a:path>
              <a:moveTo>
                <a:pt x="2987474" y="2691869"/>
              </a:moveTo>
              <a:arcTo wR="1668884" hR="1668884" stAng="2268295" swAng="8634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3A065B-F615-B84C-8369-2AF1B5F737BA}">
      <dsp:nvSpPr>
        <dsp:cNvPr id="0" name=""/>
        <dsp:cNvSpPr/>
      </dsp:nvSpPr>
      <dsp:spPr>
        <a:xfrm>
          <a:off x="2615745" y="3263956"/>
          <a:ext cx="2638591" cy="1117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Increased neuronal damage</a:t>
          </a:r>
        </a:p>
      </dsp:txBody>
      <dsp:txXfrm>
        <a:off x="2670314" y="3318525"/>
        <a:ext cx="2529453" cy="1008722"/>
      </dsp:txXfrm>
    </dsp:sp>
    <dsp:sp modelId="{C95A5BEF-C48D-A343-A3D3-EF17E97910F5}">
      <dsp:nvSpPr>
        <dsp:cNvPr id="0" name=""/>
        <dsp:cNvSpPr/>
      </dsp:nvSpPr>
      <dsp:spPr>
        <a:xfrm>
          <a:off x="2617767" y="196468"/>
          <a:ext cx="3337769" cy="3337769"/>
        </a:xfrm>
        <a:custGeom>
          <a:avLst/>
          <a:gdLst/>
          <a:ahLst/>
          <a:cxnLst/>
          <a:rect l="0" t="0" r="0" b="0"/>
          <a:pathLst>
            <a:path>
              <a:moveTo>
                <a:pt x="645900" y="2987474"/>
              </a:moveTo>
              <a:arcTo wR="1668884" hR="1668884" stAng="7668295" swAng="86341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F63695-5FB2-294A-9D92-D5E76C030B3F}">
      <dsp:nvSpPr>
        <dsp:cNvPr id="0" name=""/>
        <dsp:cNvSpPr/>
      </dsp:nvSpPr>
      <dsp:spPr>
        <a:xfrm>
          <a:off x="698959" y="1532108"/>
          <a:ext cx="3134393" cy="12437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Release of inflammatory mediators = edema and potential coagulopathy</a:t>
          </a:r>
        </a:p>
      </dsp:txBody>
      <dsp:txXfrm>
        <a:off x="759676" y="1592825"/>
        <a:ext cx="3012959" cy="1122353"/>
      </dsp:txXfrm>
    </dsp:sp>
    <dsp:sp modelId="{42DFBB91-2941-8B41-9F15-DAD9EA375F7F}">
      <dsp:nvSpPr>
        <dsp:cNvPr id="0" name=""/>
        <dsp:cNvSpPr/>
      </dsp:nvSpPr>
      <dsp:spPr>
        <a:xfrm>
          <a:off x="2634642" y="747305"/>
          <a:ext cx="3337769" cy="3337769"/>
        </a:xfrm>
        <a:custGeom>
          <a:avLst/>
          <a:gdLst/>
          <a:ahLst/>
          <a:cxnLst/>
          <a:rect l="0" t="0" r="0" b="0"/>
          <a:pathLst>
            <a:path>
              <a:moveTo>
                <a:pt x="338657" y="661078"/>
              </a:moveTo>
              <a:arcTo wR="1668884" hR="1668884" stAng="13028897" swAng="9422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E0CF90-2310-634E-AFB3-BBF2215BC47A}">
      <dsp:nvSpPr>
        <dsp:cNvPr id="0" name=""/>
        <dsp:cNvSpPr/>
      </dsp:nvSpPr>
      <dsp:spPr>
        <a:xfrm>
          <a:off x="2619" y="116001"/>
          <a:ext cx="2553890" cy="866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Primary:</a:t>
          </a:r>
        </a:p>
      </dsp:txBody>
      <dsp:txXfrm>
        <a:off x="2619" y="116001"/>
        <a:ext cx="2553890" cy="866701"/>
      </dsp:txXfrm>
    </dsp:sp>
    <dsp:sp modelId="{4DB8A442-60F1-594B-9597-918DB1F0CE79}">
      <dsp:nvSpPr>
        <dsp:cNvPr id="0" name=""/>
        <dsp:cNvSpPr/>
      </dsp:nvSpPr>
      <dsp:spPr>
        <a:xfrm>
          <a:off x="2619" y="982703"/>
          <a:ext cx="2553890" cy="29398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A</a:t>
          </a:r>
          <a:r>
            <a:rPr lang="en-US" sz="2400" kern="1200" dirty="0"/>
            <a:t>irway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B</a:t>
          </a:r>
          <a:r>
            <a:rPr lang="en-US" sz="2400" kern="1200" dirty="0"/>
            <a:t>reathing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C</a:t>
          </a:r>
          <a:r>
            <a:rPr lang="en-US" sz="2400" kern="1200" dirty="0"/>
            <a:t>irculation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D</a:t>
          </a:r>
          <a:r>
            <a:rPr lang="en-US" sz="2400" kern="1200" dirty="0"/>
            <a:t>isability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E</a:t>
          </a:r>
          <a:r>
            <a:rPr lang="en-US" sz="2400" kern="1200" dirty="0"/>
            <a:t>xposure</a:t>
          </a:r>
        </a:p>
      </dsp:txBody>
      <dsp:txXfrm>
        <a:off x="2619" y="982703"/>
        <a:ext cx="2553890" cy="2939895"/>
      </dsp:txXfrm>
    </dsp:sp>
    <dsp:sp modelId="{863FB1A1-81FC-C444-BB39-AC03F05264C5}">
      <dsp:nvSpPr>
        <dsp:cNvPr id="0" name=""/>
        <dsp:cNvSpPr/>
      </dsp:nvSpPr>
      <dsp:spPr>
        <a:xfrm>
          <a:off x="2914054" y="116001"/>
          <a:ext cx="2553890" cy="866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Secondary: “AMPLE" History</a:t>
          </a:r>
        </a:p>
      </dsp:txBody>
      <dsp:txXfrm>
        <a:off x="2914054" y="116001"/>
        <a:ext cx="2553890" cy="866701"/>
      </dsp:txXfrm>
    </dsp:sp>
    <dsp:sp modelId="{90B0D438-8111-0541-828A-913E53F0DE89}">
      <dsp:nvSpPr>
        <dsp:cNvPr id="0" name=""/>
        <dsp:cNvSpPr/>
      </dsp:nvSpPr>
      <dsp:spPr>
        <a:xfrm>
          <a:off x="2914054" y="982703"/>
          <a:ext cx="2553890" cy="29398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A</a:t>
          </a:r>
          <a:r>
            <a:rPr lang="en-US" sz="2400" kern="1200" dirty="0"/>
            <a:t>llergies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M</a:t>
          </a:r>
          <a:r>
            <a:rPr lang="en-US" sz="2400" kern="1200" dirty="0"/>
            <a:t>edications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P</a:t>
          </a:r>
          <a:r>
            <a:rPr lang="en-US" sz="2400" kern="1200" dirty="0"/>
            <a:t>revious illnesses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L</a:t>
          </a:r>
          <a:r>
            <a:rPr lang="en-US" sz="2400" kern="1200" dirty="0"/>
            <a:t>ast meal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b="1" kern="1200" dirty="0"/>
            <a:t>E</a:t>
          </a:r>
          <a:r>
            <a:rPr lang="en-US" sz="2400" kern="1200" dirty="0"/>
            <a:t>vents of trauma</a:t>
          </a:r>
        </a:p>
      </dsp:txBody>
      <dsp:txXfrm>
        <a:off x="2914054" y="982703"/>
        <a:ext cx="2553890" cy="2939895"/>
      </dsp:txXfrm>
    </dsp:sp>
    <dsp:sp modelId="{4938F247-DEA0-9448-B6AC-65F1D3C001CB}">
      <dsp:nvSpPr>
        <dsp:cNvPr id="0" name=""/>
        <dsp:cNvSpPr/>
      </dsp:nvSpPr>
      <dsp:spPr>
        <a:xfrm>
          <a:off x="5825490" y="116001"/>
          <a:ext cx="2553890" cy="866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Secondary: Head-to-toe Exam</a:t>
          </a:r>
        </a:p>
      </dsp:txBody>
      <dsp:txXfrm>
        <a:off x="5825490" y="116001"/>
        <a:ext cx="2553890" cy="866701"/>
      </dsp:txXfrm>
    </dsp:sp>
    <dsp:sp modelId="{B3D16D23-D463-5D47-8A1A-9D2DDD926734}">
      <dsp:nvSpPr>
        <dsp:cNvPr id="0" name=""/>
        <dsp:cNvSpPr/>
      </dsp:nvSpPr>
      <dsp:spPr>
        <a:xfrm>
          <a:off x="5825490" y="982703"/>
          <a:ext cx="2553890" cy="293989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Head &amp; Neck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Chest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Abdomen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Pelvis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Extremities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Neurologic</a:t>
          </a:r>
        </a:p>
      </dsp:txBody>
      <dsp:txXfrm>
        <a:off x="5825490" y="982703"/>
        <a:ext cx="2553890" cy="2939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8B127-D635-0742-BA8C-19470CECD5C7}">
      <dsp:nvSpPr>
        <dsp:cNvPr id="0" name=""/>
        <dsp:cNvSpPr/>
      </dsp:nvSpPr>
      <dsp:spPr>
        <a:xfrm rot="5400000">
          <a:off x="2149768" y="-503911"/>
          <a:ext cx="1296590" cy="26334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4 - spontaneous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3 - to speech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2 - to pain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1 - no response</a:t>
          </a:r>
        </a:p>
      </dsp:txBody>
      <dsp:txXfrm rot="-5400000">
        <a:off x="1481327" y="227824"/>
        <a:ext cx="2570178" cy="1170002"/>
      </dsp:txXfrm>
    </dsp:sp>
    <dsp:sp modelId="{0BDC8C76-38FB-4B42-ADF5-F71674675E70}">
      <dsp:nvSpPr>
        <dsp:cNvPr id="0" name=""/>
        <dsp:cNvSpPr/>
      </dsp:nvSpPr>
      <dsp:spPr>
        <a:xfrm>
          <a:off x="0" y="2455"/>
          <a:ext cx="1481328" cy="1620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Eye Opening Response</a:t>
          </a:r>
        </a:p>
      </dsp:txBody>
      <dsp:txXfrm>
        <a:off x="72312" y="74767"/>
        <a:ext cx="1336704" cy="1476114"/>
      </dsp:txXfrm>
    </dsp:sp>
    <dsp:sp modelId="{EFA486E9-DE25-AE48-BA90-4A4728E4ECE5}">
      <dsp:nvSpPr>
        <dsp:cNvPr id="0" name=""/>
        <dsp:cNvSpPr/>
      </dsp:nvSpPr>
      <dsp:spPr>
        <a:xfrm rot="5400000">
          <a:off x="2149768" y="1197863"/>
          <a:ext cx="1296590" cy="26334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5 - oriented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4 - confused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3 - inappropriate words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2 - incomprehensible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1- no response</a:t>
          </a:r>
        </a:p>
      </dsp:txBody>
      <dsp:txXfrm rot="-5400000">
        <a:off x="1481327" y="1929598"/>
        <a:ext cx="2570178" cy="1170002"/>
      </dsp:txXfrm>
    </dsp:sp>
    <dsp:sp modelId="{DFED69F9-6A16-FD4A-AA90-4A301268E593}">
      <dsp:nvSpPr>
        <dsp:cNvPr id="0" name=""/>
        <dsp:cNvSpPr/>
      </dsp:nvSpPr>
      <dsp:spPr>
        <a:xfrm>
          <a:off x="0" y="1704230"/>
          <a:ext cx="1481328" cy="1620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Verbal Response</a:t>
          </a:r>
        </a:p>
      </dsp:txBody>
      <dsp:txXfrm>
        <a:off x="72312" y="1776542"/>
        <a:ext cx="1336704" cy="1476114"/>
      </dsp:txXfrm>
    </dsp:sp>
    <dsp:sp modelId="{53FCEE10-8742-9E4F-AC02-8936159807E3}">
      <dsp:nvSpPr>
        <dsp:cNvPr id="0" name=""/>
        <dsp:cNvSpPr/>
      </dsp:nvSpPr>
      <dsp:spPr>
        <a:xfrm rot="5400000">
          <a:off x="2149768" y="2899639"/>
          <a:ext cx="1296590" cy="26334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6 - obeys commands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5 - localizes to pain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4 - flexion withdrawal to pain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3 - decorticate positioning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2 - decerebrate positioning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1 - no response</a:t>
          </a:r>
        </a:p>
      </dsp:txBody>
      <dsp:txXfrm rot="-5400000">
        <a:off x="1481327" y="3631374"/>
        <a:ext cx="2570178" cy="1170002"/>
      </dsp:txXfrm>
    </dsp:sp>
    <dsp:sp modelId="{B57CC7B2-EF27-E541-8CD7-21156D17488F}">
      <dsp:nvSpPr>
        <dsp:cNvPr id="0" name=""/>
        <dsp:cNvSpPr/>
      </dsp:nvSpPr>
      <dsp:spPr>
        <a:xfrm>
          <a:off x="0" y="3406006"/>
          <a:ext cx="1481328" cy="16207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Motor Response</a:t>
          </a:r>
        </a:p>
      </dsp:txBody>
      <dsp:txXfrm>
        <a:off x="72312" y="3478318"/>
        <a:ext cx="1336704" cy="14761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486E19E-B9F1-42D7-B178-434F4272A271}" type="datetimeFigureOut">
              <a:rPr lang="en-US"/>
              <a:pPr>
                <a:defRPr/>
              </a:pPr>
              <a:t>11/12/20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320891A3-B3B4-4BDA-9586-48DF505CF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23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0891A3-B3B4-4BDA-9586-48DF505CFF2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5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*TIVA= Totally Intravenous Anesthetic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0891A3-B3B4-4BDA-9586-48DF505CFF2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3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1424" y="1122363"/>
            <a:ext cx="4219576" cy="16208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1424" y="3112008"/>
            <a:ext cx="4192076" cy="103454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160A62-C730-4AD6-9079-8022CBE79F5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Picture 2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157162"/>
            <a:ext cx="3733800" cy="370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4"/>
          <p:cNvSpPr/>
          <p:nvPr/>
        </p:nvSpPr>
        <p:spPr>
          <a:xfrm flipV="1">
            <a:off x="0" y="3048000"/>
            <a:ext cx="9144000" cy="3810000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6883" r="8327"/>
          <a:stretch/>
        </p:blipFill>
        <p:spPr>
          <a:xfrm>
            <a:off x="4572000" y="4953000"/>
            <a:ext cx="3368163" cy="16002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46035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71279F-BF9B-40DD-95CB-8CC62842FCD4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3B901-F0B0-4F96-B648-18867FB0A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49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71279F-BF9B-40DD-95CB-8CC62842FCD4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3B901-F0B0-4F96-B648-18867FB0A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45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75DAF5-4905-409F-957A-EF1854724E91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DE9745-2F58-4D5C-A224-04B405FB89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00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17166B-8DEE-4B81-B001-BE2874992531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3905CE-8728-4033-9822-7025239B34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2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7CAD5-5B8D-405B-AC61-D04CACC64DE6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B4668-A0FA-47B9-8948-604DA94996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34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BB0716-2E62-4065-B233-5A6DE60B60CE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631B28-DBE2-4771-90A3-2542A64355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29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9F9A6F-326F-4B8C-A30E-AB79DBEFD329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9AB96-D84B-4C5B-8DA9-4388141F70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097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0F81FE-DF0C-4FC3-8691-B796E930D286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1613A-6220-4A04-AE5A-91F4B7504D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9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F04F34-01A1-4AF2-B0C2-81F5C89B2292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BE3459-BF01-480E-B45D-5BFBBB7C29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689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71279F-BF9B-40DD-95CB-8CC62842FCD4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3B901-F0B0-4F96-B648-18867FB0A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/>
          <p:nvPr/>
        </p:nvSpPr>
        <p:spPr>
          <a:xfrm>
            <a:off x="0" y="2"/>
            <a:ext cx="9144000" cy="1176646"/>
          </a:xfrm>
          <a:custGeom>
            <a:avLst/>
            <a:gdLst>
              <a:gd name="connsiteX0" fmla="*/ 0 w 9144000"/>
              <a:gd name="connsiteY0" fmla="*/ 0 h 381000"/>
              <a:gd name="connsiteX1" fmla="*/ 9144000 w 9144000"/>
              <a:gd name="connsiteY1" fmla="*/ 0 h 381000"/>
              <a:gd name="connsiteX2" fmla="*/ 9144000 w 9144000"/>
              <a:gd name="connsiteY2" fmla="*/ 381000 h 381000"/>
              <a:gd name="connsiteX3" fmla="*/ 0 w 9144000"/>
              <a:gd name="connsiteY3" fmla="*/ 381000 h 381000"/>
              <a:gd name="connsiteX4" fmla="*/ 0 w 9144000"/>
              <a:gd name="connsiteY4" fmla="*/ 0 h 381000"/>
              <a:gd name="connsiteX0" fmla="*/ 0 w 9144000"/>
              <a:gd name="connsiteY0" fmla="*/ 0 h 414866"/>
              <a:gd name="connsiteX1" fmla="*/ 9144000 w 9144000"/>
              <a:gd name="connsiteY1" fmla="*/ 0 h 414866"/>
              <a:gd name="connsiteX2" fmla="*/ 9144000 w 9144000"/>
              <a:gd name="connsiteY2" fmla="*/ 381000 h 414866"/>
              <a:gd name="connsiteX3" fmla="*/ 0 w 9144000"/>
              <a:gd name="connsiteY3" fmla="*/ 381000 h 414866"/>
              <a:gd name="connsiteX4" fmla="*/ 0 w 9144000"/>
              <a:gd name="connsiteY4" fmla="*/ 0 h 414866"/>
              <a:gd name="connsiteX0" fmla="*/ 0 w 9144000"/>
              <a:gd name="connsiteY0" fmla="*/ 0 h 424543"/>
              <a:gd name="connsiteX1" fmla="*/ 9144000 w 9144000"/>
              <a:gd name="connsiteY1" fmla="*/ 0 h 424543"/>
              <a:gd name="connsiteX2" fmla="*/ 9144000 w 9144000"/>
              <a:gd name="connsiteY2" fmla="*/ 381000 h 424543"/>
              <a:gd name="connsiteX3" fmla="*/ 0 w 9144000"/>
              <a:gd name="connsiteY3" fmla="*/ 381000 h 424543"/>
              <a:gd name="connsiteX4" fmla="*/ 0 w 9144000"/>
              <a:gd name="connsiteY4" fmla="*/ 0 h 424543"/>
              <a:gd name="connsiteX0" fmla="*/ 0 w 9203376"/>
              <a:gd name="connsiteY0" fmla="*/ 0 h 580162"/>
              <a:gd name="connsiteX1" fmla="*/ 9144000 w 9203376"/>
              <a:gd name="connsiteY1" fmla="*/ 0 h 580162"/>
              <a:gd name="connsiteX2" fmla="*/ 9203376 w 9203376"/>
              <a:gd name="connsiteY2" fmla="*/ 559130 h 580162"/>
              <a:gd name="connsiteX3" fmla="*/ 0 w 9203376"/>
              <a:gd name="connsiteY3" fmla="*/ 381000 h 580162"/>
              <a:gd name="connsiteX4" fmla="*/ 0 w 9203376"/>
              <a:gd name="connsiteY4" fmla="*/ 0 h 580162"/>
              <a:gd name="connsiteX0" fmla="*/ 0 w 9203376"/>
              <a:gd name="connsiteY0" fmla="*/ 0 h 559130"/>
              <a:gd name="connsiteX1" fmla="*/ 9144000 w 9203376"/>
              <a:gd name="connsiteY1" fmla="*/ 0 h 559130"/>
              <a:gd name="connsiteX2" fmla="*/ 9203376 w 9203376"/>
              <a:gd name="connsiteY2" fmla="*/ 559130 h 559130"/>
              <a:gd name="connsiteX3" fmla="*/ 0 w 9203376"/>
              <a:gd name="connsiteY3" fmla="*/ 381000 h 559130"/>
              <a:gd name="connsiteX4" fmla="*/ 0 w 9203376"/>
              <a:gd name="connsiteY4" fmla="*/ 0 h 559130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44000"/>
              <a:gd name="connsiteY0" fmla="*/ 0 h 677883"/>
              <a:gd name="connsiteX1" fmla="*/ 9144000 w 9144000"/>
              <a:gd name="connsiteY1" fmla="*/ 0 h 677883"/>
              <a:gd name="connsiteX2" fmla="*/ 9143999 w 9144000"/>
              <a:gd name="connsiteY2" fmla="*/ 677883 h 677883"/>
              <a:gd name="connsiteX3" fmla="*/ 0 w 9144000"/>
              <a:gd name="connsiteY3" fmla="*/ 381000 h 677883"/>
              <a:gd name="connsiteX4" fmla="*/ 0 w 9144000"/>
              <a:gd name="connsiteY4" fmla="*/ 0 h 677883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0 w 9167750"/>
              <a:gd name="connsiteY3" fmla="*/ 381000 h 1141020"/>
              <a:gd name="connsiteX4" fmla="*/ 0 w 9167750"/>
              <a:gd name="connsiteY4" fmla="*/ 0 h 1141020"/>
              <a:gd name="connsiteX0" fmla="*/ 0 w 9167750"/>
              <a:gd name="connsiteY0" fmla="*/ 0 h 1141020"/>
              <a:gd name="connsiteX1" fmla="*/ 9144000 w 9167750"/>
              <a:gd name="connsiteY1" fmla="*/ 0 h 1141020"/>
              <a:gd name="connsiteX2" fmla="*/ 9167750 w 9167750"/>
              <a:gd name="connsiteY2" fmla="*/ 1141020 h 1141020"/>
              <a:gd name="connsiteX3" fmla="*/ 23750 w 9167750"/>
              <a:gd name="connsiteY3" fmla="*/ 95993 h 1141020"/>
              <a:gd name="connsiteX4" fmla="*/ 0 w 9167750"/>
              <a:gd name="connsiteY4" fmla="*/ 0 h 1141020"/>
              <a:gd name="connsiteX0" fmla="*/ 0 w 9144000"/>
              <a:gd name="connsiteY0" fmla="*/ 0 h 1176646"/>
              <a:gd name="connsiteX1" fmla="*/ 9144000 w 9144000"/>
              <a:gd name="connsiteY1" fmla="*/ 0 h 1176646"/>
              <a:gd name="connsiteX2" fmla="*/ 9132124 w 9144000"/>
              <a:gd name="connsiteY2" fmla="*/ 1176646 h 1176646"/>
              <a:gd name="connsiteX3" fmla="*/ 23750 w 9144000"/>
              <a:gd name="connsiteY3" fmla="*/ 95993 h 1176646"/>
              <a:gd name="connsiteX4" fmla="*/ 0 w 9144000"/>
              <a:gd name="connsiteY4" fmla="*/ 0 h 117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176646">
                <a:moveTo>
                  <a:pt x="0" y="0"/>
                </a:moveTo>
                <a:lnTo>
                  <a:pt x="9144000" y="0"/>
                </a:lnTo>
                <a:cubicBezTo>
                  <a:pt x="9144000" y="127000"/>
                  <a:pt x="9132124" y="1049646"/>
                  <a:pt x="9132124" y="1176646"/>
                </a:cubicBezTo>
                <a:cubicBezTo>
                  <a:pt x="9123217" y="3957"/>
                  <a:pt x="3071750" y="95993"/>
                  <a:pt x="23750" y="9599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55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ttp://images.clipartpanda.com/world-clipart-png-globe-hi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49336"/>
            <a:ext cx="1233549" cy="12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07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471279F-BF9B-40DD-95CB-8CC62842FCD4}" type="datetimeFigureOut">
              <a:rPr lang="en-US" smtClean="0"/>
              <a:pPr>
                <a:defRPr/>
              </a:pPr>
              <a:t>11/12/20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Society For Pediatric Anesthesia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33B901-F0B0-4F96-B648-18867FB0A8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5AFB6-8589-DC43-A6F7-A3CA162B5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6883" r="8327"/>
          <a:stretch/>
        </p:blipFill>
        <p:spPr>
          <a:xfrm>
            <a:off x="7953904" y="6272212"/>
            <a:ext cx="1122892" cy="5334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1266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381000"/>
            <a:ext cx="5133976" cy="3048000"/>
          </a:xfrm>
        </p:spPr>
        <p:txBody>
          <a:bodyPr anchor="ctr">
            <a:no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4200" dirty="0">
                <a:latin typeface="+mn-lt"/>
              </a:rPr>
              <a:t>Anesthetic Management of the Pediatric Patient with Traumatic Brain Injury </a:t>
            </a: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200024" y="4419600"/>
            <a:ext cx="3990976" cy="1828800"/>
          </a:xfrm>
        </p:spPr>
        <p:txBody>
          <a:bodyPr>
            <a:normAutofit lnSpcReduction="10000"/>
          </a:bodyPr>
          <a:lstStyle/>
          <a:p>
            <a:pPr marR="0" algn="ctr" eaLnBrk="1" hangingPunct="1"/>
            <a:endParaRPr lang="en-US" sz="2600" dirty="0">
              <a:latin typeface="Calibri" charset="0"/>
              <a:ea typeface="Calibri" charset="0"/>
              <a:cs typeface="Calibri" charset="0"/>
            </a:endParaRPr>
          </a:p>
          <a:p>
            <a:pPr marR="0" algn="l" eaLnBrk="1" hangingPunct="1"/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Clayton Anderson, MD</a:t>
            </a:r>
          </a:p>
          <a:p>
            <a:pPr marR="0" algn="l" eaLnBrk="1" hangingPunct="1"/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Seattle Children’s Hospital</a:t>
            </a:r>
          </a:p>
          <a:p>
            <a:pPr marR="0" algn="l" eaLnBrk="1" hangingPunct="1"/>
            <a:r>
              <a:rPr lang="en-US" dirty="0"/>
              <a:t>	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56DE2C-BA74-794C-893D-29F17721B69D}"/>
              </a:ext>
            </a:extLst>
          </p:cNvPr>
          <p:cNvSpPr txBox="1"/>
          <p:nvPr/>
        </p:nvSpPr>
        <p:spPr>
          <a:xfrm>
            <a:off x="5208419" y="373380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Updated 07/2020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48001-69A6-6F46-ABD9-82FBF81BC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6781800" cy="1082675"/>
          </a:xfrm>
        </p:spPr>
        <p:txBody>
          <a:bodyPr/>
          <a:lstStyle/>
          <a:p>
            <a:r>
              <a:rPr lang="en-US" dirty="0">
                <a:latin typeface="+mn-lt"/>
              </a:rPr>
              <a:t>Cerebral Perfusion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DE1A5-2EC8-9F41-9542-8C658D55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8229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CPP = MAP – ICP</a:t>
            </a:r>
          </a:p>
          <a:p>
            <a:pPr marL="0" indent="0" algn="ctr">
              <a:buNone/>
            </a:pPr>
            <a:r>
              <a:rPr lang="en-US" sz="2000" dirty="0"/>
              <a:t>(Cerebral perfusion pressure = Mean arterial pressure - Intracranial pressure)</a:t>
            </a:r>
          </a:p>
          <a:p>
            <a:pPr marL="0" indent="0" algn="ctr">
              <a:buNone/>
            </a:pPr>
            <a:endParaRPr lang="en-US" sz="2400" i="1" dirty="0"/>
          </a:p>
          <a:p>
            <a:pPr marL="0" indent="0">
              <a:buNone/>
            </a:pPr>
            <a:r>
              <a:rPr lang="en-US" i="1" dirty="0"/>
              <a:t>While optimal CPP in children with TBI has not been established, a lower limit of </a:t>
            </a:r>
            <a:r>
              <a:rPr lang="en-US" b="1" i="1" dirty="0"/>
              <a:t>40 mmHg</a:t>
            </a:r>
            <a:r>
              <a:rPr lang="en-US" i="1" dirty="0"/>
              <a:t> is recommended</a:t>
            </a:r>
          </a:p>
          <a:p>
            <a:pPr marL="0" indent="0">
              <a:buNone/>
            </a:pPr>
            <a:r>
              <a:rPr lang="en-US" i="1" dirty="0"/>
              <a:t>(Adult guidelines for CPP are a lower limit of </a:t>
            </a:r>
            <a:r>
              <a:rPr lang="en-US" b="1" i="1" dirty="0"/>
              <a:t>70 mmHg</a:t>
            </a:r>
            <a:r>
              <a:rPr lang="en-US" i="1" dirty="0"/>
              <a:t> in the setting of TBI)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A8D8D-13E7-A44B-B933-AD8BE002C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</a:t>
            </a:r>
            <a:r>
              <a:rPr lang="en-US" sz="1400" i="1" dirty="0" err="1">
                <a:solidFill>
                  <a:schemeClr val="tx1"/>
                </a:solidFill>
              </a:rPr>
              <a:t>Downard</a:t>
            </a:r>
            <a:r>
              <a:rPr lang="en-US" sz="1400" i="1" dirty="0">
                <a:solidFill>
                  <a:schemeClr val="tx1"/>
                </a:solidFill>
              </a:rPr>
              <a:t> et al., 2000)</a:t>
            </a:r>
          </a:p>
        </p:txBody>
      </p:sp>
    </p:spTree>
    <p:extLst>
      <p:ext uri="{BB962C8B-B14F-4D97-AF65-F5344CB8AC3E}">
        <p14:creationId xmlns:p14="http://schemas.microsoft.com/office/powerpoint/2010/main" val="4286072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1A92F-99D0-E94D-B443-85F1BFCC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675"/>
            <a:ext cx="78867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Cerebral Perfusion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115DD-CC41-C849-802E-C6BE780DD6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Multi-center, prospective data in both adult and pediatric TBI populations suggest </a:t>
            </a:r>
            <a:r>
              <a:rPr lang="en-US" sz="3200" b="1" dirty="0"/>
              <a:t>even a single episode of intraoperative hypotension</a:t>
            </a:r>
            <a:r>
              <a:rPr lang="en-US" sz="3200" dirty="0"/>
              <a:t> can negatively impact patient outcome!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dirty="0"/>
              <a:t>CPP = MAP - ICP</a:t>
            </a:r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8B4AE-3D64-A240-8597-78E938C05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(Bhalla et al., 2012)</a:t>
            </a:r>
          </a:p>
        </p:txBody>
      </p:sp>
    </p:spTree>
    <p:extLst>
      <p:ext uri="{BB962C8B-B14F-4D97-AF65-F5344CB8AC3E}">
        <p14:creationId xmlns:p14="http://schemas.microsoft.com/office/powerpoint/2010/main" val="1123527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6001-ABFF-BD4E-B48D-DD6134F2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5125"/>
            <a:ext cx="7981950" cy="11588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Management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98243-7D0C-2941-8A69-B19892CDD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7981950" cy="4351338"/>
          </a:xfrm>
        </p:spPr>
        <p:txBody>
          <a:bodyPr>
            <a:normAutofit/>
          </a:bodyPr>
          <a:lstStyle/>
          <a:p>
            <a:pPr marL="296863" indent="-296863"/>
            <a:r>
              <a:rPr lang="en-US" sz="3600" dirty="0"/>
              <a:t>Initial stabilization</a:t>
            </a:r>
          </a:p>
          <a:p>
            <a:pPr marL="296863" indent="-296863"/>
            <a:r>
              <a:rPr lang="en-US" sz="3600" dirty="0"/>
              <a:t>Airway and ventilator management</a:t>
            </a:r>
          </a:p>
          <a:p>
            <a:pPr marL="296863" indent="-296863"/>
            <a:r>
              <a:rPr lang="en-US" sz="3600" dirty="0"/>
              <a:t>Induction and maintenance of anesthesia</a:t>
            </a:r>
          </a:p>
          <a:p>
            <a:pPr marL="296863" indent="-296863"/>
            <a:r>
              <a:rPr lang="en-US" sz="3600" dirty="0"/>
              <a:t>Hemodynamic monitoring</a:t>
            </a:r>
          </a:p>
          <a:p>
            <a:pPr marL="296863" indent="-296863"/>
            <a:r>
              <a:rPr lang="en-US" sz="3600" dirty="0"/>
              <a:t>Fluid management</a:t>
            </a:r>
          </a:p>
          <a:p>
            <a:pPr marL="296863" indent="-296863"/>
            <a:r>
              <a:rPr lang="en-US" sz="3600" dirty="0"/>
              <a:t>Additional anesthetic considerations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2995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CF601-83E4-E449-A025-766EC745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134350" cy="9302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Initial Stabilization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99474-E5EF-0A47-A245-1EE577BFC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610600" cy="1600200"/>
          </a:xfrm>
        </p:spPr>
        <p:txBody>
          <a:bodyPr anchor="t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Available time and patient history may be limited: goals of care include rapid </a:t>
            </a:r>
            <a:r>
              <a:rPr lang="en-US" b="1" dirty="0"/>
              <a:t>primary and secondary surveys </a:t>
            </a:r>
            <a:r>
              <a:rPr lang="en-US" dirty="0"/>
              <a:t>along with early</a:t>
            </a:r>
            <a:r>
              <a:rPr lang="en-US" b="1" dirty="0"/>
              <a:t> resuscitation </a:t>
            </a:r>
            <a:r>
              <a:rPr lang="en-US" dirty="0"/>
              <a:t>and </a:t>
            </a:r>
            <a:r>
              <a:rPr lang="en-US" b="1" dirty="0"/>
              <a:t>surgical intervention </a:t>
            </a:r>
            <a:r>
              <a:rPr lang="en-US" dirty="0"/>
              <a:t>as indicated</a:t>
            </a:r>
            <a:endParaRPr lang="en-US" b="1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C79A144-C652-604F-8630-4895D41B25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452346"/>
              </p:ext>
            </p:extLst>
          </p:nvPr>
        </p:nvGraphicFramePr>
        <p:xfrm>
          <a:off x="381000" y="2819400"/>
          <a:ext cx="83820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154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78CB-6A57-0C4C-8978-BB73524C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134350" cy="930275"/>
          </a:xfrm>
        </p:spPr>
        <p:txBody>
          <a:bodyPr/>
          <a:lstStyle/>
          <a:p>
            <a:r>
              <a:rPr lang="en-US" dirty="0">
                <a:latin typeface="+mn-lt"/>
              </a:rPr>
              <a:t>Initial Stabilization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47B0B-F736-7E47-BA38-11A75971D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411911"/>
            <a:ext cx="4343399" cy="5181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Primary survey should be completed promptly and repeated often throughout the intraoperative course</a:t>
            </a:r>
          </a:p>
          <a:p>
            <a:pPr>
              <a:lnSpc>
                <a:spcPct val="120000"/>
              </a:lnSpc>
            </a:pPr>
            <a:r>
              <a:rPr lang="en-US" dirty="0"/>
              <a:t>Secondary survey should NOT be initiated until primary survey is complete, resuscitation initiated, and vital signs addressed</a:t>
            </a:r>
          </a:p>
          <a:p>
            <a:pPr>
              <a:lnSpc>
                <a:spcPct val="120000"/>
              </a:lnSpc>
            </a:pPr>
            <a:r>
              <a:rPr lang="en-US" dirty="0"/>
              <a:t>Disability includes rapid assessment of brain injury severity by </a:t>
            </a:r>
            <a:r>
              <a:rPr lang="en-US" b="1" dirty="0"/>
              <a:t>Glasgow Coma Scale </a:t>
            </a:r>
            <a:r>
              <a:rPr lang="en-US" dirty="0"/>
              <a:t>&amp; pupillary reaction (primary survey) often followed by imaging of head and neck (secondary survey)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1421742-AFDE-7B42-8D8E-16B20DCC0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3279734"/>
              </p:ext>
            </p:extLst>
          </p:nvPr>
        </p:nvGraphicFramePr>
        <p:xfrm>
          <a:off x="4876800" y="1295400"/>
          <a:ext cx="4114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0327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5D7B-DA3F-F740-88BC-E8BF25616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8210550" cy="1082675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+mn-lt"/>
              </a:rPr>
              <a:t>Airway/Ventilator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3FBCC-720F-404B-97A1-A494A04FE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8210550" cy="4968875"/>
          </a:xfrm>
        </p:spPr>
        <p:txBody>
          <a:bodyPr>
            <a:normAutofit/>
          </a:bodyPr>
          <a:lstStyle/>
          <a:p>
            <a:pPr marL="296863" indent="-296863">
              <a:lnSpc>
                <a:spcPct val="100000"/>
              </a:lnSpc>
            </a:pPr>
            <a:r>
              <a:rPr lang="en-US" sz="3200" dirty="0"/>
              <a:t>All trauma patients are high-risk for aspiration and cervical spine injury (CSI)</a:t>
            </a:r>
          </a:p>
          <a:p>
            <a:pPr marL="579438" lvl="1" indent="-282575">
              <a:lnSpc>
                <a:spcPct val="100000"/>
              </a:lnSpc>
              <a:buFont typeface="System Font Regular"/>
              <a:buChar char="-"/>
            </a:pPr>
            <a:r>
              <a:rPr lang="en-US" sz="2800" dirty="0"/>
              <a:t>Manual inline stabilization</a:t>
            </a:r>
          </a:p>
          <a:p>
            <a:pPr marL="579438" lvl="1" indent="-282575">
              <a:lnSpc>
                <a:spcPct val="100000"/>
              </a:lnSpc>
              <a:buFont typeface="System Font Regular"/>
              <a:buChar char="-"/>
            </a:pPr>
            <a:r>
              <a:rPr lang="en-US" sz="2800" dirty="0"/>
              <a:t>Rapid sequence induction (RSI)</a:t>
            </a:r>
          </a:p>
          <a:p>
            <a:pPr marL="296863" indent="-296863">
              <a:lnSpc>
                <a:spcPct val="100000"/>
              </a:lnSpc>
            </a:pPr>
            <a:r>
              <a:rPr lang="en-US" sz="3200" dirty="0"/>
              <a:t>Head trauma may distort airway anatomy or result in blood obscuring the airway during intubation</a:t>
            </a:r>
            <a:r>
              <a:rPr lang="en-US" sz="3200" dirty="0">
                <a:sym typeface="Wingdings" pitchFamily="2" charset="2"/>
              </a:rPr>
              <a:t> may need surgical airway</a:t>
            </a:r>
            <a:r>
              <a:rPr lang="en-US" sz="3200" dirty="0"/>
              <a:t> </a:t>
            </a:r>
          </a:p>
          <a:p>
            <a:pPr marL="296863" indent="-296863">
              <a:lnSpc>
                <a:spcPct val="100000"/>
              </a:lnSpc>
            </a:pPr>
            <a:r>
              <a:rPr lang="en-US" sz="3200" dirty="0"/>
              <a:t>If GCS </a:t>
            </a:r>
            <a:r>
              <a:rPr lang="en-US" sz="2400" dirty="0"/>
              <a:t>≤</a:t>
            </a:r>
            <a:r>
              <a:rPr lang="en-US" sz="3200" dirty="0"/>
              <a:t> 8 intubation recommended</a:t>
            </a:r>
          </a:p>
        </p:txBody>
      </p:sp>
    </p:spTree>
    <p:extLst>
      <p:ext uri="{BB962C8B-B14F-4D97-AF65-F5344CB8AC3E}">
        <p14:creationId xmlns:p14="http://schemas.microsoft.com/office/powerpoint/2010/main" val="171467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A1B54-E34C-2A40-9F97-F78D7E3CD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8210550" cy="1006475"/>
          </a:xfrm>
        </p:spPr>
        <p:txBody>
          <a:bodyPr>
            <a:normAutofit/>
          </a:bodyPr>
          <a:lstStyle/>
          <a:p>
            <a:r>
              <a:rPr lang="en-US" sz="4200" dirty="0">
                <a:latin typeface="+mn-lt"/>
              </a:rPr>
              <a:t>Airway/Ventilator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A71B-7B70-4341-9D65-87DFB27D3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50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Avoid rapid increases in cerebral blood flow (CBF) and ICP by maintaining </a:t>
            </a:r>
            <a:r>
              <a:rPr lang="en-US" b="1" i="1" dirty="0"/>
              <a:t>normocarbia</a:t>
            </a:r>
            <a:r>
              <a:rPr lang="en-US" i="1" dirty="0"/>
              <a:t> and adequate </a:t>
            </a:r>
            <a:r>
              <a:rPr lang="en-US" b="1" i="1" dirty="0"/>
              <a:t>oxygenation</a:t>
            </a:r>
          </a:p>
          <a:p>
            <a:pPr marL="0" indent="0">
              <a:buNone/>
            </a:pPr>
            <a:endParaRPr lang="en-US" b="1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1500" i="1" dirty="0"/>
              <a:t>(Shardlow &amp; Jackson, 2011)</a:t>
            </a:r>
          </a:p>
          <a:p>
            <a:pPr marL="0" indent="0" algn="ctr">
              <a:buNone/>
            </a:pPr>
            <a:r>
              <a:rPr lang="en-US" sz="1800" i="1" dirty="0">
                <a:solidFill>
                  <a:srgbClr val="FF0000"/>
                </a:solidFill>
              </a:rPr>
              <a:t>**While </a:t>
            </a:r>
            <a:r>
              <a:rPr lang="en-US" sz="1800" b="1" i="1" dirty="0">
                <a:solidFill>
                  <a:srgbClr val="FF0000"/>
                </a:solidFill>
              </a:rPr>
              <a:t>hyperventilation </a:t>
            </a:r>
            <a:r>
              <a:rPr lang="en-US" sz="1800" i="1" dirty="0">
                <a:solidFill>
                  <a:srgbClr val="FF0000"/>
                </a:solidFill>
              </a:rPr>
              <a:t>(ETCO</a:t>
            </a:r>
            <a:r>
              <a:rPr lang="en-US" sz="1800" i="1" baseline="-25000" dirty="0">
                <a:solidFill>
                  <a:srgbClr val="FF0000"/>
                </a:solidFill>
              </a:rPr>
              <a:t>2</a:t>
            </a:r>
            <a:r>
              <a:rPr lang="en-US" sz="1800" i="1" dirty="0">
                <a:solidFill>
                  <a:srgbClr val="FF0000"/>
                </a:solidFill>
              </a:rPr>
              <a:t> &lt; 30) has been utilized historically to rapidly decrease CBF &amp; ICP, without concomitant decreases in CMRO</a:t>
            </a:r>
            <a:r>
              <a:rPr lang="en-US" sz="1800" i="1" baseline="-25000" dirty="0">
                <a:solidFill>
                  <a:srgbClr val="FF0000"/>
                </a:solidFill>
              </a:rPr>
              <a:t>2</a:t>
            </a:r>
            <a:r>
              <a:rPr lang="en-US" sz="1800" i="1" dirty="0">
                <a:solidFill>
                  <a:srgbClr val="FF0000"/>
                </a:solidFill>
              </a:rPr>
              <a:t>, patients are at risk for </a:t>
            </a:r>
            <a:r>
              <a:rPr lang="en-US" sz="1800" b="1" i="1" dirty="0">
                <a:solidFill>
                  <a:srgbClr val="FF0000"/>
                </a:solidFill>
              </a:rPr>
              <a:t>worsening cerebral ischemia &amp; increased in-hospital mortality</a:t>
            </a:r>
            <a:r>
              <a:rPr lang="en-US" sz="1800" i="1" dirty="0">
                <a:solidFill>
                  <a:srgbClr val="FF0000"/>
                </a:solidFill>
              </a:rPr>
              <a:t>. Hence, hyperventilation should only be employed in the setting of impending brain herniation**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A1338C-9D69-DA43-888C-BCAC8CCD8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90800"/>
            <a:ext cx="78867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7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153B-5A01-0448-95E5-9E095850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67818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Induction/Maintenance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86097B-74AB-DE44-912B-542C1EA62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8134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No evidence to suggest superiority of one induction agent over another </a:t>
            </a:r>
            <a:r>
              <a:rPr lang="en-US" i="1"/>
              <a:t>or TIVA </a:t>
            </a:r>
            <a:r>
              <a:rPr lang="en-US" i="1" dirty="0"/>
              <a:t>vs volatile agents. </a:t>
            </a:r>
            <a:r>
              <a:rPr lang="en-US" b="1" i="1" dirty="0"/>
              <a:t>Understanding of all agents and their potential effect on TBI should be considered within clinical context</a:t>
            </a:r>
            <a:endParaRPr lang="en-US" i="1" dirty="0"/>
          </a:p>
          <a:p>
            <a:pPr marL="296863" indent="-296863"/>
            <a:r>
              <a:rPr lang="en-US" dirty="0"/>
              <a:t>Majority of </a:t>
            </a:r>
            <a:r>
              <a:rPr lang="en-US" b="1" dirty="0"/>
              <a:t>IV agents </a:t>
            </a:r>
            <a:r>
              <a:rPr lang="en-US" dirty="0"/>
              <a:t>decrease CBF, ICP and CMRO</a:t>
            </a:r>
            <a:r>
              <a:rPr lang="en-US" baseline="-25000" dirty="0"/>
              <a:t>2</a:t>
            </a:r>
            <a:r>
              <a:rPr lang="en-US" dirty="0"/>
              <a:t> but may also worsen hypotension (e.g. propofol &amp; thiopental)</a:t>
            </a:r>
          </a:p>
          <a:p>
            <a:pPr marL="296863" indent="-296863"/>
            <a:r>
              <a:rPr lang="en-US" b="1" dirty="0"/>
              <a:t>Volatile agents </a:t>
            </a:r>
            <a:r>
              <a:rPr lang="en-US" dirty="0"/>
              <a:t>have ”decoupling” effect: increasing CBF &amp; ICP while decreasing CMRO</a:t>
            </a:r>
            <a:r>
              <a:rPr lang="en-US" baseline="-25000" dirty="0"/>
              <a:t>2</a:t>
            </a:r>
            <a:r>
              <a:rPr lang="en-US" dirty="0"/>
              <a:t> (minimal effect at MAC &lt; 1)</a:t>
            </a:r>
          </a:p>
        </p:txBody>
      </p:sp>
    </p:spTree>
    <p:extLst>
      <p:ext uri="{BB962C8B-B14F-4D97-AF65-F5344CB8AC3E}">
        <p14:creationId xmlns:p14="http://schemas.microsoft.com/office/powerpoint/2010/main" val="1209602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25F6-2BCB-2249-AA22-47D58ED7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68580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Induction/Maintenance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5469A-1122-EA4C-BFF1-22A888169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4"/>
            <a:ext cx="8058150" cy="4803775"/>
          </a:xfrm>
        </p:spPr>
        <p:txBody>
          <a:bodyPr>
            <a:normAutofit fontScale="85000" lnSpcReduction="10000"/>
          </a:bodyPr>
          <a:lstStyle/>
          <a:p>
            <a:pPr marL="296863" indent="-296863">
              <a:lnSpc>
                <a:spcPct val="120000"/>
              </a:lnSpc>
            </a:pPr>
            <a:r>
              <a:rPr lang="en-US" b="1" dirty="0"/>
              <a:t>Succinylcholine</a:t>
            </a:r>
            <a:r>
              <a:rPr lang="en-US" dirty="0"/>
              <a:t> traditionally used for RSI but may transiently increases ICP, Rocuronium increasingly being used for RSI, especially with the availability of </a:t>
            </a:r>
            <a:r>
              <a:rPr lang="en-US" dirty="0" err="1"/>
              <a:t>Sugammadex</a:t>
            </a:r>
            <a:endParaRPr lang="en-US" dirty="0"/>
          </a:p>
          <a:p>
            <a:pPr marL="296863" indent="-296863">
              <a:lnSpc>
                <a:spcPct val="120000"/>
              </a:lnSpc>
            </a:pPr>
            <a:r>
              <a:rPr lang="en-US" b="1" dirty="0"/>
              <a:t>Etomidate</a:t>
            </a:r>
            <a:r>
              <a:rPr lang="en-US" dirty="0"/>
              <a:t> and </a:t>
            </a:r>
            <a:r>
              <a:rPr lang="en-US" b="1" dirty="0"/>
              <a:t>ketamine</a:t>
            </a:r>
            <a:r>
              <a:rPr lang="en-US" dirty="0"/>
              <a:t> may both provide more hemodynamically stable inductions but adrenal suppression (etomidate) and increases in CMRO</a:t>
            </a:r>
            <a:r>
              <a:rPr lang="en-US" baseline="-25000" dirty="0"/>
              <a:t>2</a:t>
            </a:r>
            <a:r>
              <a:rPr lang="en-US" dirty="0"/>
              <a:t> (ketamine) can limit use </a:t>
            </a:r>
          </a:p>
          <a:p>
            <a:pPr marL="296863" indent="-296863">
              <a:lnSpc>
                <a:spcPct val="120000"/>
              </a:lnSpc>
            </a:pPr>
            <a:r>
              <a:rPr lang="en-US" dirty="0"/>
              <a:t>Avoid </a:t>
            </a:r>
            <a:r>
              <a:rPr lang="en-US" b="1" dirty="0"/>
              <a:t>Nitrous oxide </a:t>
            </a:r>
            <a:r>
              <a:rPr lang="en-US" dirty="0"/>
              <a:t>as it can cause tension pneumocephalus following </a:t>
            </a:r>
            <a:r>
              <a:rPr lang="en-US" dirty="0" err="1"/>
              <a:t>dural</a:t>
            </a:r>
            <a:r>
              <a:rPr lang="en-US" dirty="0"/>
              <a:t> closure &amp; increases CMRO</a:t>
            </a:r>
            <a:r>
              <a:rPr lang="en-US" baseline="-25000" dirty="0"/>
              <a:t>2</a:t>
            </a:r>
          </a:p>
          <a:p>
            <a:pPr marL="296863" indent="-296863">
              <a:lnSpc>
                <a:spcPct val="120000"/>
              </a:lnSpc>
            </a:pPr>
            <a:r>
              <a:rPr lang="en-US" dirty="0"/>
              <a:t>Majority of </a:t>
            </a:r>
            <a:r>
              <a:rPr lang="en-US" b="1" dirty="0"/>
              <a:t>opioids</a:t>
            </a:r>
            <a:r>
              <a:rPr lang="en-US" dirty="0"/>
              <a:t> have minimal, direct effect on CBF and ICP but will decrease spontaneous ventilation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483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8C51-D754-E545-8B88-A9492845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5"/>
            <a:ext cx="8210550" cy="10826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ICP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79931-D077-5C4C-8C25-FBAC6457F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8210550" cy="4729163"/>
          </a:xfrm>
        </p:spPr>
        <p:txBody>
          <a:bodyPr>
            <a:normAutofit/>
          </a:bodyPr>
          <a:lstStyle/>
          <a:p>
            <a:pPr marL="296863" indent="-296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For patients requiring immediate surgical decompression, direct measurement of ICP (intraparenchymal or intraventricular) is usually not available until after decompression</a:t>
            </a:r>
          </a:p>
          <a:p>
            <a:pPr marL="296863" indent="-2968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When ICP monitoring is available, pressures &gt; 20 mmHg should be treated aggressively by elevating head, hyperosmolar therapy, or CSF drainage</a:t>
            </a:r>
          </a:p>
        </p:txBody>
      </p:sp>
    </p:spTree>
    <p:extLst>
      <p:ext uri="{BB962C8B-B14F-4D97-AF65-F5344CB8AC3E}">
        <p14:creationId xmlns:p14="http://schemas.microsoft.com/office/powerpoint/2010/main" val="3428076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77E72-3AB0-054D-AD21-A219C55A7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C4DF8-12AE-C542-8127-4811A18A7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ea typeface="MS PGothic" charset="0"/>
              </a:rPr>
              <a:t>No relevant financial relationships to disclose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42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1AD55-C9B0-DD40-9310-8B1359122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134350" cy="10064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Hemodynamic Monitoring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BE34-13E2-C34A-9FED-99F1D819D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134350" cy="4652963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dirty="0"/>
              <a:t>For patients requiring immediate surgical decompression:</a:t>
            </a:r>
          </a:p>
          <a:p>
            <a:pPr>
              <a:lnSpc>
                <a:spcPct val="110000"/>
              </a:lnSpc>
            </a:pPr>
            <a:r>
              <a:rPr lang="en-US" dirty="0"/>
              <a:t>Arterial Line: rapidly identify and treat episodes of hypotension and to facilitate repeated lab draws</a:t>
            </a:r>
          </a:p>
          <a:p>
            <a:pPr>
              <a:lnSpc>
                <a:spcPct val="110000"/>
              </a:lnSpc>
            </a:pPr>
            <a:r>
              <a:rPr lang="en-US" dirty="0"/>
              <a:t>Central Venous Line: may be indicated for those requiring additional vascular access and/or vasopressor therapy</a:t>
            </a:r>
          </a:p>
          <a:p>
            <a:pPr>
              <a:lnSpc>
                <a:spcPct val="110000"/>
              </a:lnSpc>
            </a:pPr>
            <a:endParaRPr lang="en-US" dirty="0"/>
          </a:p>
          <a:p>
            <a:pPr marL="0" indent="0">
              <a:lnSpc>
                <a:spcPct val="110000"/>
              </a:lnSpc>
              <a:buNone/>
            </a:pPr>
            <a:r>
              <a:rPr lang="en-US" sz="3000" i="1" dirty="0"/>
              <a:t>Rapidly increasing ICP or impending herniation: Placement of invasive monitoring lines should NOT delay surgical intervention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655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5AF08-5BB3-054A-9142-574568D97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134350" cy="9302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Fluid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A6048-C79F-0842-8F49-E164F960A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5562600" cy="5257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Initial resuscitation </a:t>
            </a:r>
            <a:r>
              <a:rPr lang="en-US" dirty="0"/>
              <a:t>goal is to achieve </a:t>
            </a:r>
            <a:r>
              <a:rPr lang="en-US" dirty="0" err="1"/>
              <a:t>normovolemia</a:t>
            </a:r>
            <a:r>
              <a:rPr lang="en-US" dirty="0"/>
              <a:t> via normal saline (NS) boluses</a:t>
            </a:r>
          </a:p>
          <a:p>
            <a:pPr>
              <a:lnSpc>
                <a:spcPct val="120000"/>
              </a:lnSpc>
            </a:pPr>
            <a:r>
              <a:rPr lang="en-US" dirty="0"/>
              <a:t>Avoid lactated ringers (LR) out of concern for  worsening hyponatremia</a:t>
            </a:r>
          </a:p>
          <a:p>
            <a:pPr>
              <a:lnSpc>
                <a:spcPct val="120000"/>
              </a:lnSpc>
            </a:pPr>
            <a:r>
              <a:rPr lang="en-US" dirty="0"/>
              <a:t>Colloid solutions have been linked to worse outcomes in adult TBI patients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US" sz="2200" i="1" dirty="0"/>
              <a:t>(SAFE Study Investigators, 2007)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Despite a reduction in biomarkers for neuronal damage following TBI with hypertonic saline, there is no established evidence of improved outcomes over NS</a:t>
            </a:r>
          </a:p>
          <a:p>
            <a:pPr marL="457200" lvl="1" indent="0" algn="r">
              <a:buNone/>
            </a:pPr>
            <a:r>
              <a:rPr lang="en-US" sz="1800" i="1" dirty="0"/>
              <a:t>(Cooper et al., 2004)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FFCB2A-64D7-D345-BDE1-C9341D0B9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25625"/>
            <a:ext cx="2650777" cy="3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89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C05D-D751-E948-A089-41241873C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7086600" cy="100647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Hyperosmolar Therapy to Decrease ICP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F677C8-2180-4C41-8323-07C80FEF2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8134350" cy="5181599"/>
          </a:xfrm>
        </p:spPr>
        <p:txBody>
          <a:bodyPr>
            <a:normAutofit fontScale="62500" lnSpcReduction="20000"/>
          </a:bodyPr>
          <a:lstStyle/>
          <a:p>
            <a:pPr marL="296863" indent="-296863">
              <a:lnSpc>
                <a:spcPct val="120000"/>
              </a:lnSpc>
            </a:pPr>
            <a:r>
              <a:rPr lang="en-US" sz="4500" dirty="0"/>
              <a:t>Mannitol: </a:t>
            </a:r>
          </a:p>
          <a:p>
            <a:pPr marL="579438" lvl="1" indent="-282575">
              <a:lnSpc>
                <a:spcPct val="120000"/>
              </a:lnSpc>
              <a:buFont typeface="System Font Regular"/>
              <a:buChar char="-"/>
            </a:pPr>
            <a:r>
              <a:rPr lang="en-US" sz="4400" dirty="0"/>
              <a:t>Dose: 0.25 to 1 gram/kg</a:t>
            </a:r>
          </a:p>
          <a:p>
            <a:pPr marL="579438" lvl="1" indent="-282575">
              <a:lnSpc>
                <a:spcPct val="120000"/>
              </a:lnSpc>
              <a:buFont typeface="System Font Regular"/>
              <a:buChar char="-"/>
            </a:pPr>
            <a:r>
              <a:rPr lang="en-US" sz="4400" dirty="0"/>
              <a:t>Treatment target: Serum osmolality &lt; 320 </a:t>
            </a:r>
            <a:r>
              <a:rPr lang="en-US" sz="4400" dirty="0" err="1"/>
              <a:t>mOsm</a:t>
            </a:r>
            <a:r>
              <a:rPr lang="en-US" sz="4400" dirty="0"/>
              <a:t>/L</a:t>
            </a:r>
          </a:p>
          <a:p>
            <a:pPr>
              <a:lnSpc>
                <a:spcPct val="120000"/>
              </a:lnSpc>
            </a:pPr>
            <a:r>
              <a:rPr lang="en-US" sz="4500" dirty="0"/>
              <a:t>Hypertonic Saline: </a:t>
            </a:r>
          </a:p>
          <a:p>
            <a:pPr marL="579438" lvl="1" indent="-282575">
              <a:lnSpc>
                <a:spcPct val="120000"/>
              </a:lnSpc>
              <a:buFont typeface="System Font Regular"/>
              <a:buChar char="-"/>
            </a:pPr>
            <a:r>
              <a:rPr lang="en-US" sz="4400" dirty="0"/>
              <a:t>Dose: 5ml/kg of 3% NS solution</a:t>
            </a:r>
          </a:p>
          <a:p>
            <a:pPr marL="579438" lvl="1" indent="-282575">
              <a:lnSpc>
                <a:spcPct val="120000"/>
              </a:lnSpc>
              <a:buFont typeface="System Font Regular"/>
              <a:buChar char="-"/>
            </a:pPr>
            <a:r>
              <a:rPr lang="en-US" sz="4400" dirty="0"/>
              <a:t>Treatment target: Serum sodium 145-160 </a:t>
            </a:r>
            <a:r>
              <a:rPr lang="en-US" sz="4400" dirty="0" err="1"/>
              <a:t>mEq</a:t>
            </a:r>
            <a:r>
              <a:rPr lang="en-US" sz="4400" dirty="0"/>
              <a:t>/L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4400" b="1" i="1" dirty="0"/>
              <a:t>Beware rapid fluid shifts</a:t>
            </a:r>
            <a:r>
              <a:rPr lang="en-US" sz="4400" i="1" dirty="0"/>
              <a:t>: patients with cardiac dysfunction may not tolerate acute hypervolemia from hyperosmolar therapy</a:t>
            </a:r>
          </a:p>
          <a:p>
            <a:pPr marL="457200" lvl="1" indent="0" algn="r">
              <a:buNone/>
            </a:pPr>
            <a:r>
              <a:rPr lang="en-US" sz="1600" i="1" dirty="0"/>
              <a:t>(Vats et al., 1999)</a:t>
            </a:r>
          </a:p>
        </p:txBody>
      </p:sp>
    </p:spTree>
    <p:extLst>
      <p:ext uri="{BB962C8B-B14F-4D97-AF65-F5344CB8AC3E}">
        <p14:creationId xmlns:p14="http://schemas.microsoft.com/office/powerpoint/2010/main" val="2460751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9B54A-E1C9-3B49-BD6A-A9AB32510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Additional Anesthetic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6A185-C882-CB45-8FDD-8603EF658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037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Patient positioning: </a:t>
            </a:r>
            <a:r>
              <a:rPr lang="en-US" sz="2400" dirty="0"/>
              <a:t>Allow surgical exposure but minimize neck rotation/flexion/extension to promote venous drainage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Glycemic control</a:t>
            </a:r>
            <a:r>
              <a:rPr lang="en-US" sz="2400" dirty="0"/>
              <a:t>: hyperglycemia commonly occurs and is associated with increased mortality and morbidity</a:t>
            </a:r>
          </a:p>
          <a:p>
            <a:pPr marL="579438" lvl="1" indent="-282575">
              <a:lnSpc>
                <a:spcPct val="120000"/>
              </a:lnSpc>
              <a:buFont typeface="System Font Regular"/>
              <a:buChar char="-"/>
            </a:pPr>
            <a:r>
              <a:rPr lang="en-US" sz="2000" dirty="0"/>
              <a:t>In adult studies, aggressive glycemic control (target 80-120 mg/dL) has similar outcomes as conventional glycemic control (target &lt; 220 mg/dL)  but higher rates of hypoglycemia</a:t>
            </a:r>
          </a:p>
          <a:p>
            <a:pPr marL="579438" lvl="1" indent="-282575">
              <a:lnSpc>
                <a:spcPct val="120000"/>
              </a:lnSpc>
              <a:buFont typeface="System Font Regular"/>
              <a:buChar char="-"/>
            </a:pPr>
            <a:r>
              <a:rPr lang="en-US" sz="2000" i="1" dirty="0"/>
              <a:t>Dextrose containing fluids should be limited to only those with serum glucoses &lt; 70 mg/dL</a:t>
            </a:r>
            <a:endParaRPr lang="en-US" sz="2000" dirty="0"/>
          </a:p>
          <a:p>
            <a:pPr marL="296863" lvl="1" indent="0">
              <a:lnSpc>
                <a:spcPct val="120000"/>
              </a:lnSpc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(</a:t>
            </a:r>
            <a:r>
              <a:rPr lang="en-US" sz="1200" i="1" dirty="0" err="1"/>
              <a:t>Billotta</a:t>
            </a:r>
            <a:r>
              <a:rPr lang="en-US" sz="1200" i="1" dirty="0"/>
              <a:t> et al., 2008) </a:t>
            </a:r>
          </a:p>
        </p:txBody>
      </p:sp>
    </p:spTree>
    <p:extLst>
      <p:ext uri="{BB962C8B-B14F-4D97-AF65-F5344CB8AC3E}">
        <p14:creationId xmlns:p14="http://schemas.microsoft.com/office/powerpoint/2010/main" val="2699847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6553-E12D-AA43-B6B1-9B8F73B82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Additional Anesthetic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A92E2-5463-1243-B8E6-88E179254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67715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Thermoregulation</a:t>
            </a:r>
            <a:r>
              <a:rPr lang="en-US" dirty="0"/>
              <a:t>: Intraoperatively normothermia should be maintained out of concern for hypothermia associated coagulopathy and hemodynamic instability</a:t>
            </a:r>
          </a:p>
          <a:p>
            <a:pPr>
              <a:lnSpc>
                <a:spcPct val="120000"/>
              </a:lnSpc>
            </a:pPr>
            <a:r>
              <a:rPr lang="en-US" b="1" dirty="0"/>
              <a:t>Steroids</a:t>
            </a:r>
            <a:r>
              <a:rPr lang="en-US" dirty="0"/>
              <a:t>: no evidence of improved outcomes in severe TBI and may increase infection risk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Not recommended</a:t>
            </a:r>
          </a:p>
          <a:p>
            <a:pPr>
              <a:lnSpc>
                <a:spcPct val="120000"/>
              </a:lnSpc>
            </a:pPr>
            <a:r>
              <a:rPr lang="en-US" b="1" dirty="0"/>
              <a:t>Anticonvulsants</a:t>
            </a:r>
            <a:r>
              <a:rPr lang="en-US" dirty="0"/>
              <a:t>: children are at higher risk of post-traumatic seizures (especially those &lt; 2 years)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Prophylaxis recommended for first 7 days after TBI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A2EB0-8E66-0240-AC06-3827C626C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i="1" dirty="0">
                <a:solidFill>
                  <a:schemeClr val="tx1"/>
                </a:solidFill>
              </a:rPr>
              <a:t>(Bhalla et al., 2012)</a:t>
            </a:r>
          </a:p>
        </p:txBody>
      </p:sp>
    </p:spTree>
    <p:extLst>
      <p:ext uri="{BB962C8B-B14F-4D97-AF65-F5344CB8AC3E}">
        <p14:creationId xmlns:p14="http://schemas.microsoft.com/office/powerpoint/2010/main" val="407638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AA200-199B-8F47-AE23-476AD224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418" y="2759899"/>
            <a:ext cx="2611582" cy="1657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B67B6F-1FAC-1448-910F-3A5C08F08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978" y="1471982"/>
            <a:ext cx="1603375" cy="1603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2B431-C5E9-C945-9F34-396D219F0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400920"/>
            <a:ext cx="1608931" cy="1608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ABA2E-8E73-8D47-B095-9DFABE3B2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058150" cy="1106857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Sports-related Concussion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B78F7-B2D6-1F45-BF57-7CE5647A3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477000" cy="4576763"/>
          </a:xfrm>
        </p:spPr>
        <p:txBody>
          <a:bodyPr>
            <a:normAutofit fontScale="92500" lnSpcReduction="20000"/>
          </a:bodyPr>
          <a:lstStyle/>
          <a:p>
            <a:pPr marL="296863" indent="-296863">
              <a:lnSpc>
                <a:spcPct val="110000"/>
              </a:lnSpc>
            </a:pPr>
            <a:r>
              <a:rPr lang="en-US" b="1" dirty="0"/>
              <a:t>Definition</a:t>
            </a:r>
            <a:r>
              <a:rPr lang="en-US" dirty="0"/>
              <a:t>: </a:t>
            </a:r>
          </a:p>
          <a:p>
            <a:pPr marL="579438" lvl="1" indent="-219075">
              <a:lnSpc>
                <a:spcPct val="110000"/>
              </a:lnSpc>
              <a:buFont typeface="System Font Regular"/>
              <a:buChar char="-"/>
            </a:pPr>
            <a:r>
              <a:rPr lang="en-US" dirty="0"/>
              <a:t>Loss of consciousness </a:t>
            </a:r>
          </a:p>
          <a:p>
            <a:pPr marL="579438" lvl="1" indent="-219075">
              <a:lnSpc>
                <a:spcPct val="110000"/>
              </a:lnSpc>
              <a:buFont typeface="System Font Regular"/>
              <a:buChar char="-"/>
            </a:pPr>
            <a:r>
              <a:rPr lang="en-US" dirty="0"/>
              <a:t>Brief changes in neurologic function</a:t>
            </a:r>
          </a:p>
          <a:p>
            <a:pPr marL="579438" lvl="1" indent="-219075">
              <a:lnSpc>
                <a:spcPct val="110000"/>
              </a:lnSpc>
              <a:buFont typeface="System Font Regular"/>
              <a:buChar char="-"/>
            </a:pPr>
            <a:r>
              <a:rPr lang="en-US" dirty="0"/>
              <a:t>No visible abnormalities on neuroimaging</a:t>
            </a:r>
          </a:p>
          <a:p>
            <a:pPr marL="296863" indent="-296863">
              <a:lnSpc>
                <a:spcPct val="110000"/>
              </a:lnSpc>
            </a:pPr>
            <a:r>
              <a:rPr lang="en-US" b="1" dirty="0"/>
              <a:t>Common</a:t>
            </a:r>
            <a:r>
              <a:rPr lang="en-US" dirty="0"/>
              <a:t>: &gt; 75% of TBI in pediatric population attributed to concussions (higher in adolescents)</a:t>
            </a:r>
          </a:p>
          <a:p>
            <a:pPr marL="296863" indent="-296863">
              <a:lnSpc>
                <a:spcPct val="110000"/>
              </a:lnSpc>
            </a:pPr>
            <a:r>
              <a:rPr lang="en-US" b="1" dirty="0"/>
              <a:t>Pathophysiology</a:t>
            </a:r>
            <a:r>
              <a:rPr lang="en-US" dirty="0"/>
              <a:t>: blunting of normal cerebral autoregulation along with increased CMRO</a:t>
            </a:r>
            <a:r>
              <a:rPr lang="en-US" baseline="-25000" dirty="0"/>
              <a:t>2</a:t>
            </a:r>
            <a:r>
              <a:rPr lang="en-US" dirty="0"/>
              <a:t> places brain at risk for both ischemia and hyperemia 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25988D0-884A-D34E-9478-C79F50D11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(Smith et al., 2019)</a:t>
            </a:r>
          </a:p>
        </p:txBody>
      </p:sp>
    </p:spTree>
    <p:extLst>
      <p:ext uri="{BB962C8B-B14F-4D97-AF65-F5344CB8AC3E}">
        <p14:creationId xmlns:p14="http://schemas.microsoft.com/office/powerpoint/2010/main" val="582255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90F5A-6F49-BA44-9E25-F6C1ADF1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05815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Sports-related Concussion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A170B-64D1-0247-AA2E-14CFBADD2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96863" indent="-296863">
              <a:lnSpc>
                <a:spcPct val="100000"/>
              </a:lnSpc>
            </a:pPr>
            <a:r>
              <a:rPr lang="en-US" b="1" dirty="0"/>
              <a:t>Significance</a:t>
            </a:r>
            <a:r>
              <a:rPr lang="en-US" dirty="0"/>
              <a:t>: similar pathophysiology to more severe forms of TBI and poor ability to diagnose concussions should raise provider awareness</a:t>
            </a:r>
          </a:p>
          <a:p>
            <a:pPr marL="296863" indent="-296863">
              <a:lnSpc>
                <a:spcPct val="100000"/>
              </a:lnSpc>
            </a:pPr>
            <a:r>
              <a:rPr lang="en-US" b="1" dirty="0"/>
              <a:t>Implications</a:t>
            </a:r>
            <a:r>
              <a:rPr lang="en-US" dirty="0"/>
              <a:t>: </a:t>
            </a:r>
          </a:p>
          <a:p>
            <a:pPr marL="579438" lvl="1" indent="-282575">
              <a:lnSpc>
                <a:spcPct val="100000"/>
              </a:lnSpc>
              <a:buFont typeface="System Font Regular"/>
              <a:buChar char="-"/>
            </a:pPr>
            <a:r>
              <a:rPr lang="en-US" dirty="0"/>
              <a:t>Improved screening for evidence of neurologic changes (especially in patients presenting for sports-related orthopedic or head/neck procedures)</a:t>
            </a:r>
          </a:p>
          <a:p>
            <a:pPr marL="579438" lvl="1" indent="-282575">
              <a:lnSpc>
                <a:spcPct val="100000"/>
              </a:lnSpc>
              <a:buFont typeface="System Font Regular"/>
              <a:buChar char="-"/>
            </a:pPr>
            <a:r>
              <a:rPr lang="en-US" dirty="0"/>
              <a:t>Consider postponing elective surgeries until symptom resolution (most symptoms resolve &lt; 28 days)</a:t>
            </a:r>
          </a:p>
          <a:p>
            <a:pPr marL="579438" lvl="1" indent="-282575">
              <a:lnSpc>
                <a:spcPct val="100000"/>
              </a:lnSpc>
              <a:buFont typeface="System Font Regular"/>
              <a:buChar char="-"/>
            </a:pPr>
            <a:r>
              <a:rPr lang="en-US" dirty="0"/>
              <a:t>For non-elective procedures, consider tailoring anesthetic to minimize secondary brain injury as detailed previously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D9C3AB-C903-1B4C-8FBC-46231DE5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(Smith et al., 2019)</a:t>
            </a:r>
          </a:p>
        </p:txBody>
      </p:sp>
    </p:spTree>
    <p:extLst>
      <p:ext uri="{BB962C8B-B14F-4D97-AF65-F5344CB8AC3E}">
        <p14:creationId xmlns:p14="http://schemas.microsoft.com/office/powerpoint/2010/main" val="3892115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F132-D8B1-FF4E-8708-374E3408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064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0A117-C591-3C45-8DF7-0B8BBED80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727576"/>
          </a:xfrm>
        </p:spPr>
        <p:txBody>
          <a:bodyPr>
            <a:normAutofit/>
          </a:bodyPr>
          <a:lstStyle/>
          <a:p>
            <a:pPr marL="344488" indent="-344488">
              <a:buFont typeface="+mj-lt"/>
              <a:buAutoNum type="arabicPeriod"/>
            </a:pPr>
            <a:r>
              <a:rPr lang="en-US" sz="1600" dirty="0"/>
              <a:t>Bhalla T, Dewhirst E, </a:t>
            </a:r>
            <a:r>
              <a:rPr lang="en-US" sz="1600" dirty="0" err="1"/>
              <a:t>Sawardekar</a:t>
            </a:r>
            <a:r>
              <a:rPr lang="en-US" sz="1600" dirty="0"/>
              <a:t> A, </a:t>
            </a:r>
            <a:r>
              <a:rPr lang="en-US" sz="1600" dirty="0" err="1"/>
              <a:t>Dairo</a:t>
            </a:r>
            <a:r>
              <a:rPr lang="en-US" sz="1600" dirty="0"/>
              <a:t> O, Tobias JD. Perioperative management of the pediatric patient with traumatic brain injury. </a:t>
            </a:r>
            <a:r>
              <a:rPr lang="en-US" sz="1600" i="1" dirty="0" err="1"/>
              <a:t>Paediatr</a:t>
            </a:r>
            <a:r>
              <a:rPr lang="en-US" sz="1600" i="1" dirty="0"/>
              <a:t> </a:t>
            </a:r>
            <a:r>
              <a:rPr lang="en-US" sz="1600" i="1" dirty="0" err="1"/>
              <a:t>Anaesth</a:t>
            </a:r>
            <a:r>
              <a:rPr lang="en-US" sz="1600" dirty="0"/>
              <a:t>. 2012;22(7):627-640. doi:10.1111/j.1460-9592.2012.03842.x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1600" dirty="0" err="1"/>
              <a:t>Billotta</a:t>
            </a:r>
            <a:r>
              <a:rPr lang="en-US" sz="1600" dirty="0"/>
              <a:t> F, </a:t>
            </a:r>
            <a:r>
              <a:rPr lang="en-US" sz="1600" dirty="0" err="1"/>
              <a:t>Caramia</a:t>
            </a:r>
            <a:r>
              <a:rPr lang="en-US" sz="1600" dirty="0"/>
              <a:t> R, </a:t>
            </a:r>
            <a:r>
              <a:rPr lang="en-US" sz="1600" dirty="0" err="1"/>
              <a:t>Cernak</a:t>
            </a:r>
            <a:r>
              <a:rPr lang="en-US" sz="1600" dirty="0"/>
              <a:t> I et al. Intensive insulin therapy after severe </a:t>
            </a:r>
            <a:r>
              <a:rPr lang="en-US" sz="1600" dirty="0" err="1"/>
              <a:t>trau</a:t>
            </a:r>
            <a:r>
              <a:rPr lang="en-US" sz="1600" dirty="0"/>
              <a:t>- </a:t>
            </a:r>
            <a:r>
              <a:rPr lang="en-US" sz="1600" dirty="0" err="1"/>
              <a:t>matic</a:t>
            </a:r>
            <a:r>
              <a:rPr lang="en-US" sz="1600" dirty="0"/>
              <a:t> brain injury: a randomized clinical trial. </a:t>
            </a:r>
            <a:r>
              <a:rPr lang="en-US" sz="1600" dirty="0" err="1"/>
              <a:t>Neurocrit</a:t>
            </a:r>
            <a:r>
              <a:rPr lang="en-US" sz="1600" dirty="0"/>
              <a:t> Care 2008; 9: 159–166. 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1600" dirty="0"/>
              <a:t>Cooper DJ, Myles PS, McDermott FT, et al. Prehospital hypertonic saline resuscitation of patients with hypotension and severe traumatic brain injury: a randomized controlled trial. </a:t>
            </a:r>
            <a:r>
              <a:rPr lang="en-US" sz="1600" i="1" dirty="0"/>
              <a:t>JAMA</a:t>
            </a:r>
            <a:r>
              <a:rPr lang="en-US" sz="1600" dirty="0"/>
              <a:t>. 2004;291(11):1350-1357. doi:10.1001/jama.291.11.1350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1600" dirty="0"/>
              <a:t>Dewan MC, </a:t>
            </a:r>
            <a:r>
              <a:rPr lang="en-US" sz="1600" dirty="0" err="1"/>
              <a:t>Mummareddy</a:t>
            </a:r>
            <a:r>
              <a:rPr lang="en-US" sz="1600" dirty="0"/>
              <a:t> N, Wellons JC 3rd, </a:t>
            </a:r>
            <a:r>
              <a:rPr lang="en-US" sz="1600" dirty="0" err="1"/>
              <a:t>Bonfield</a:t>
            </a:r>
            <a:r>
              <a:rPr lang="en-US" sz="1600" dirty="0"/>
              <a:t> CM. Epidemiology of Global Pediatric Traumatic Brain Injury: Qualitative Review. </a:t>
            </a:r>
            <a:r>
              <a:rPr lang="en-US" sz="1600" i="1" dirty="0"/>
              <a:t>World </a:t>
            </a:r>
            <a:r>
              <a:rPr lang="en-US" sz="1600" i="1" dirty="0" err="1"/>
              <a:t>Neurosurg</a:t>
            </a:r>
            <a:r>
              <a:rPr lang="en-US" sz="1600" dirty="0"/>
              <a:t>. 2016;91:497-509.e1. doi:10.1016/j.wneu.2016.03.045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1600" dirty="0" err="1"/>
              <a:t>Downard</a:t>
            </a:r>
            <a:r>
              <a:rPr lang="en-US" sz="1600" dirty="0"/>
              <a:t> C, </a:t>
            </a:r>
            <a:r>
              <a:rPr lang="en-US" sz="1600" dirty="0" err="1"/>
              <a:t>Hulka</a:t>
            </a:r>
            <a:r>
              <a:rPr lang="en-US" sz="1600" dirty="0"/>
              <a:t> F, Mullins RJ, et al. Relationship of cerebral perfusion pressure and survival in pediatric brain-injured patients. </a:t>
            </a:r>
            <a:r>
              <a:rPr lang="en-US" sz="1600" i="1" dirty="0"/>
              <a:t>J Trauma</a:t>
            </a:r>
            <a:r>
              <a:rPr lang="en-US" sz="1600" dirty="0"/>
              <a:t>. 2000;49(4):654-659. doi:10.1097/00005373-200010000-00012</a:t>
            </a:r>
          </a:p>
          <a:p>
            <a:pPr marL="344488" indent="-344488">
              <a:buFont typeface="+mj-lt"/>
              <a:buAutoNum type="arabicPeriod"/>
            </a:pPr>
            <a:r>
              <a:rPr lang="en-US" sz="1600" dirty="0"/>
              <a:t>Hardcastle N, </a:t>
            </a:r>
            <a:r>
              <a:rPr lang="en-US" sz="1600" dirty="0" err="1"/>
              <a:t>Benzon</a:t>
            </a:r>
            <a:r>
              <a:rPr lang="en-US" sz="1600" dirty="0"/>
              <a:t> HA, </a:t>
            </a:r>
            <a:r>
              <a:rPr lang="en-US" sz="1600" dirty="0" err="1"/>
              <a:t>Vavilala</a:t>
            </a:r>
            <a:r>
              <a:rPr lang="en-US" sz="1600" dirty="0"/>
              <a:t> MS. Update on the 2012 guidelines for the management of pediatric traumatic brain injury - information for the anesthesiologist. </a:t>
            </a:r>
            <a:r>
              <a:rPr lang="en-US" sz="1600" i="1" dirty="0" err="1"/>
              <a:t>Paediatr</a:t>
            </a:r>
            <a:r>
              <a:rPr lang="en-US" sz="1600" i="1" dirty="0"/>
              <a:t> </a:t>
            </a:r>
            <a:r>
              <a:rPr lang="en-US" sz="1600" i="1" dirty="0" err="1"/>
              <a:t>Anaesth</a:t>
            </a:r>
            <a:r>
              <a:rPr lang="en-US" sz="1600" dirty="0"/>
              <a:t>. 2014;24(7):703-710. doi:10.1111/pan.12415</a:t>
            </a:r>
          </a:p>
        </p:txBody>
      </p:sp>
    </p:spTree>
    <p:extLst>
      <p:ext uri="{BB962C8B-B14F-4D97-AF65-F5344CB8AC3E}">
        <p14:creationId xmlns:p14="http://schemas.microsoft.com/office/powerpoint/2010/main" val="674798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A78A2-9BA1-3444-B7C3-2140156E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302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FD3F2-2A97-2149-A27E-7A1C45BEE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0200"/>
            <a:ext cx="7886700" cy="4727575"/>
          </a:xfrm>
        </p:spPr>
        <p:txBody>
          <a:bodyPr>
            <a:normAutofit fontScale="47500" lnSpcReduction="20000"/>
          </a:bodyPr>
          <a:lstStyle/>
          <a:p>
            <a:pPr marL="344488" indent="-344488">
              <a:buFont typeface="+mj-lt"/>
              <a:buAutoNum type="arabicPeriod" startAt="7"/>
            </a:pPr>
            <a:r>
              <a:rPr lang="en-US" sz="3400" dirty="0" err="1"/>
              <a:t>Kochanek</a:t>
            </a:r>
            <a:r>
              <a:rPr lang="en-US" sz="3400" dirty="0"/>
              <a:t> PM. Pediatric traumatic brain injury: quo </a:t>
            </a:r>
            <a:r>
              <a:rPr lang="en-US" sz="3400" dirty="0" err="1"/>
              <a:t>vadis</a:t>
            </a:r>
            <a:r>
              <a:rPr lang="en-US" sz="3400" dirty="0"/>
              <a:t>?. </a:t>
            </a:r>
            <a:r>
              <a:rPr lang="en-US" sz="3400" i="1" dirty="0"/>
              <a:t>Dev </a:t>
            </a:r>
            <a:r>
              <a:rPr lang="en-US" sz="3400" i="1" dirty="0" err="1"/>
              <a:t>Neurosci</a:t>
            </a:r>
            <a:r>
              <a:rPr lang="en-US" sz="3400" dirty="0"/>
              <a:t>. 2006;28(4-5):244-255. doi:10.1159/000094151</a:t>
            </a:r>
          </a:p>
          <a:p>
            <a:pPr marL="344488" indent="-344488">
              <a:buFont typeface="+mj-lt"/>
              <a:buAutoNum type="arabicPeriod" startAt="7"/>
            </a:pPr>
            <a:r>
              <a:rPr lang="en-US" sz="3400" dirty="0" err="1"/>
              <a:t>Kochanek</a:t>
            </a:r>
            <a:r>
              <a:rPr lang="en-US" sz="3400" dirty="0"/>
              <a:t> PM, Tasker RC, Carney N, et al. Guidelines for the Management of Pediatric Severe Traumatic Brain Injury, Third Edition: Update of the Brain Trauma Foundation Guidelines [published correction appears in </a:t>
            </a:r>
            <a:r>
              <a:rPr lang="en-US" sz="3400" dirty="0" err="1"/>
              <a:t>Pediatr</a:t>
            </a:r>
            <a:r>
              <a:rPr lang="en-US" sz="3400" dirty="0"/>
              <a:t> </a:t>
            </a:r>
            <a:r>
              <a:rPr lang="en-US" sz="3400" dirty="0" err="1"/>
              <a:t>Crit</a:t>
            </a:r>
            <a:r>
              <a:rPr lang="en-US" sz="3400" dirty="0"/>
              <a:t> Care Med. 2019 Apr;20(4):404]. </a:t>
            </a:r>
            <a:r>
              <a:rPr lang="en-US" sz="3400" i="1" dirty="0" err="1"/>
              <a:t>Pediatr</a:t>
            </a:r>
            <a:r>
              <a:rPr lang="en-US" sz="3400" i="1" dirty="0"/>
              <a:t> </a:t>
            </a:r>
            <a:r>
              <a:rPr lang="en-US" sz="3400" i="1" dirty="0" err="1"/>
              <a:t>Crit</a:t>
            </a:r>
            <a:r>
              <a:rPr lang="en-US" sz="3400" i="1" dirty="0"/>
              <a:t> Care Med</a:t>
            </a:r>
            <a:r>
              <a:rPr lang="en-US" sz="3400" dirty="0"/>
              <a:t>. 2019;20(3S </a:t>
            </a:r>
            <a:r>
              <a:rPr lang="en-US" sz="3400" dirty="0" err="1"/>
              <a:t>Suppl</a:t>
            </a:r>
            <a:r>
              <a:rPr lang="en-US" sz="3400" dirty="0"/>
              <a:t> 1):S1-S82. doi:10.1097/PCC.0000000000001735</a:t>
            </a:r>
          </a:p>
          <a:p>
            <a:pPr marL="344488" indent="-344488">
              <a:buFont typeface="+mj-lt"/>
              <a:buAutoNum type="arabicPeriod" startAt="7"/>
            </a:pPr>
            <a:r>
              <a:rPr lang="en-US" sz="3400" dirty="0"/>
              <a:t>SAFE Study Investigators; Australian and New Zealand Intensive Care Society Clinical Trials Group; Australian Red Cross Blood Service; Saline or albumin for fluid resuscitation in patients with traumatic brain injury. </a:t>
            </a:r>
            <a:r>
              <a:rPr lang="en-US" sz="3400" i="1" dirty="0"/>
              <a:t>N </a:t>
            </a:r>
            <a:r>
              <a:rPr lang="en-US" sz="3400" i="1" dirty="0" err="1"/>
              <a:t>Engl</a:t>
            </a:r>
            <a:r>
              <a:rPr lang="en-US" sz="3400" i="1" dirty="0"/>
              <a:t> J Med</a:t>
            </a:r>
            <a:r>
              <a:rPr lang="en-US" sz="3400" dirty="0"/>
              <a:t>. 2007;357(9):874-884. doi:10.1056/NEJMoa067514</a:t>
            </a:r>
          </a:p>
          <a:p>
            <a:pPr marL="344488" indent="-344488">
              <a:buFont typeface="+mj-lt"/>
              <a:buAutoNum type="arabicPeriod" startAt="7"/>
            </a:pPr>
            <a:r>
              <a:rPr lang="en-US" sz="3400" dirty="0"/>
              <a:t>Shardlow E, Jackson A. Cerebral blood flow and intracranial pressure. </a:t>
            </a:r>
            <a:r>
              <a:rPr lang="en-US" sz="3400" dirty="0" err="1"/>
              <a:t>Anesth</a:t>
            </a:r>
            <a:r>
              <a:rPr lang="en-US" sz="3400" dirty="0"/>
              <a:t> Intensive Care Med 2011; 12: 220–3 </a:t>
            </a:r>
          </a:p>
          <a:p>
            <a:pPr marL="344488" indent="-344488">
              <a:buFont typeface="+mj-lt"/>
              <a:buAutoNum type="arabicPeriod" startAt="7"/>
            </a:pPr>
            <a:r>
              <a:rPr lang="en-US" sz="3400" dirty="0"/>
              <a:t>Smith EB, Lee JK, </a:t>
            </a:r>
            <a:r>
              <a:rPr lang="en-US" sz="3400" dirty="0" err="1"/>
              <a:t>Vavilala</a:t>
            </a:r>
            <a:r>
              <a:rPr lang="en-US" sz="3400" dirty="0"/>
              <a:t> MS, Lee SA. Pediatric Traumatic Brain Injury and Associated Topics: An Overview of Abusive Head Trauma, Nonaccidental Trauma, and Sports Concussions. </a:t>
            </a:r>
            <a:r>
              <a:rPr lang="en-US" sz="3400" i="1" dirty="0" err="1"/>
              <a:t>Anesthesiol</a:t>
            </a:r>
            <a:r>
              <a:rPr lang="en-US" sz="3400" i="1" dirty="0"/>
              <a:t> </a:t>
            </a:r>
            <a:r>
              <a:rPr lang="en-US" sz="3400" i="1" dirty="0" err="1"/>
              <a:t>Clin</a:t>
            </a:r>
            <a:r>
              <a:rPr lang="en-US" sz="3400" dirty="0"/>
              <a:t>. 2019;37(1):119-134. doi:10.1016/j.anclin.2018.10.002</a:t>
            </a:r>
          </a:p>
          <a:p>
            <a:pPr marL="344488" indent="-344488">
              <a:buFont typeface="+mj-lt"/>
              <a:buAutoNum type="arabicPeriod" startAt="7"/>
            </a:pPr>
            <a:r>
              <a:rPr lang="en-US" sz="3400" dirty="0"/>
              <a:t>Vats A, Chambliss CR, Anand KJS et al., Is hypertonic saline an effective alternative to mannitol in the treatment of elevated intra- cranial pressure in pediatric patients? J Intensive Care Med 1999; 14: 184–188.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**All images, not otherwise cited, collected from online, open-source content: </a:t>
            </a:r>
            <a:r>
              <a:rPr lang="en-US" dirty="0" err="1"/>
              <a:t>flickr.com</a:t>
            </a:r>
            <a:r>
              <a:rPr lang="en-US" dirty="0"/>
              <a:t>, </a:t>
            </a:r>
            <a:r>
              <a:rPr lang="en-US" dirty="0" err="1"/>
              <a:t>pixabay.com</a:t>
            </a:r>
            <a:r>
              <a:rPr lang="en-US" dirty="0"/>
              <a:t>, </a:t>
            </a:r>
            <a:r>
              <a:rPr lang="en-US" dirty="0" err="1"/>
              <a:t>unsplash.com</a:t>
            </a:r>
            <a:r>
              <a:rPr lang="en-US" dirty="0"/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241185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1825-CDBF-304A-9F85-8B3338D2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302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45F71-46C8-2F4B-A486-9833ADC97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7800"/>
            <a:ext cx="8134350" cy="4816475"/>
          </a:xfrm>
        </p:spPr>
        <p:txBody>
          <a:bodyPr>
            <a:normAutofit/>
          </a:bodyPr>
          <a:lstStyle/>
          <a:p>
            <a:pPr marL="296863" indent="-296863">
              <a:lnSpc>
                <a:spcPct val="110000"/>
              </a:lnSpc>
            </a:pPr>
            <a:r>
              <a:rPr lang="en-US" sz="3200" dirty="0"/>
              <a:t>Review global epidemiology</a:t>
            </a:r>
          </a:p>
          <a:p>
            <a:pPr marL="296863" indent="-296863">
              <a:lnSpc>
                <a:spcPct val="110000"/>
              </a:lnSpc>
            </a:pPr>
            <a:r>
              <a:rPr lang="en-US" sz="3200" dirty="0"/>
              <a:t>Define traumatic brain injury (TBI) pathophysiology and principal clinical objectives</a:t>
            </a:r>
          </a:p>
          <a:p>
            <a:pPr marL="296863" indent="-296863">
              <a:lnSpc>
                <a:spcPct val="110000"/>
              </a:lnSpc>
            </a:pPr>
            <a:r>
              <a:rPr lang="en-US" sz="3200" dirty="0"/>
              <a:t>Discuss pertinent management strategies in the perioperative setting</a:t>
            </a:r>
          </a:p>
          <a:p>
            <a:pPr marL="296863" indent="-296863">
              <a:lnSpc>
                <a:spcPct val="110000"/>
              </a:lnSpc>
            </a:pPr>
            <a:r>
              <a:rPr lang="en-US" sz="3200" dirty="0"/>
              <a:t>Brief review of sport-related concussion and their anesthetic implications</a:t>
            </a:r>
          </a:p>
        </p:txBody>
      </p:sp>
    </p:spTree>
    <p:extLst>
      <p:ext uri="{BB962C8B-B14F-4D97-AF65-F5344CB8AC3E}">
        <p14:creationId xmlns:p14="http://schemas.microsoft.com/office/powerpoint/2010/main" val="715428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3019-B094-6542-924D-7D9528492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826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Global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3E27E-53E3-EB47-ABEB-F38F45D92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8210550" cy="4351338"/>
          </a:xfrm>
        </p:spPr>
        <p:txBody>
          <a:bodyPr/>
          <a:lstStyle/>
          <a:p>
            <a:pPr marL="296863" indent="-296863">
              <a:lnSpc>
                <a:spcPct val="100000"/>
              </a:lnSpc>
            </a:pPr>
            <a:r>
              <a:rPr lang="en-US" sz="3200" dirty="0"/>
              <a:t>Incidence varies broadly, with most countries reporting rates between 47 to 280 per 100,000</a:t>
            </a:r>
          </a:p>
          <a:p>
            <a:pPr marL="296863" indent="-296863">
              <a:lnSpc>
                <a:spcPct val="100000"/>
              </a:lnSpc>
            </a:pPr>
            <a:r>
              <a:rPr lang="en-US" sz="3200" dirty="0"/>
              <a:t>Bimodal distribution, with higher rates among very young (0-3) and adolescents (15-18)</a:t>
            </a:r>
          </a:p>
          <a:p>
            <a:pPr marL="296863" indent="-296863">
              <a:lnSpc>
                <a:spcPct val="100000"/>
              </a:lnSpc>
            </a:pPr>
            <a:r>
              <a:rPr lang="en-US" sz="3200" dirty="0"/>
              <a:t>With increasing age, males affected more than females (1.8 to 1)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786AE-8AD4-384F-8F84-0D3CC95E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(Dewan et al., 2016)</a:t>
            </a:r>
          </a:p>
        </p:txBody>
      </p:sp>
    </p:spTree>
    <p:extLst>
      <p:ext uri="{BB962C8B-B14F-4D97-AF65-F5344CB8AC3E}">
        <p14:creationId xmlns:p14="http://schemas.microsoft.com/office/powerpoint/2010/main" val="207395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2AD6-9081-C046-A5DD-420A8F63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826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Global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C514C-870D-BA48-8B7C-1799CF201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086350" cy="4351338"/>
          </a:xfrm>
        </p:spPr>
        <p:txBody>
          <a:bodyPr/>
          <a:lstStyle/>
          <a:p>
            <a:pPr marL="296863" indent="-296863"/>
            <a:r>
              <a:rPr lang="en-US" dirty="0"/>
              <a:t>3 - 7% present with severe TBI (GCS ≤ 8), often requiring surgical intervention</a:t>
            </a:r>
          </a:p>
          <a:p>
            <a:pPr marL="296863" indent="-296863"/>
            <a:r>
              <a:rPr lang="en-US" dirty="0"/>
              <a:t>Majority of injuries </a:t>
            </a:r>
          </a:p>
          <a:p>
            <a:pPr marL="641350" lvl="1" indent="-296863">
              <a:buFont typeface="System Font Regular"/>
              <a:buChar char="-"/>
            </a:pPr>
            <a:r>
              <a:rPr lang="en-US" dirty="0"/>
              <a:t>Motor vehicle collisions (6 - 80%)  </a:t>
            </a:r>
          </a:p>
          <a:p>
            <a:pPr marL="641350" lvl="1" indent="-296863">
              <a:buFont typeface="System Font Regular"/>
              <a:buChar char="-"/>
            </a:pPr>
            <a:r>
              <a:rPr lang="en-US" dirty="0"/>
              <a:t>Falls (5 - 87%) </a:t>
            </a:r>
          </a:p>
          <a:p>
            <a:pPr marL="641350" lvl="1" indent="-296863">
              <a:buFont typeface="System Font Regular"/>
              <a:buChar char="-"/>
            </a:pPr>
            <a:r>
              <a:rPr lang="en-US" dirty="0"/>
              <a:t>Non-accidental trauma (2 - 12%) </a:t>
            </a:r>
          </a:p>
          <a:p>
            <a:pPr marL="641350" lvl="1" indent="-296863">
              <a:buFont typeface="System Font Regular"/>
              <a:buChar char="-"/>
            </a:pPr>
            <a:r>
              <a:rPr lang="en-US" dirty="0"/>
              <a:t>Sports-related injury (&lt;1 - 29%)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E4CBB-577D-AB47-88AC-E4DCE38A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2133600"/>
            <a:ext cx="2594260" cy="2686613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8E5AE-E4B0-7D48-9B12-05CA2454E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(Dewan et al., 2016)</a:t>
            </a:r>
          </a:p>
        </p:txBody>
      </p:sp>
    </p:spTree>
    <p:extLst>
      <p:ext uri="{BB962C8B-B14F-4D97-AF65-F5344CB8AC3E}">
        <p14:creationId xmlns:p14="http://schemas.microsoft.com/office/powerpoint/2010/main" val="2187375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40ADB-ACA9-1547-8853-BE9F551F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8134350" cy="1158875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+mn-lt"/>
              </a:rPr>
              <a:t>Traumatic Brain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20476-B11F-1A48-BCA3-057DD2448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5625"/>
            <a:ext cx="8382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Definition: Injury to brain tissue resulting from both primary and secondary insults</a:t>
            </a:r>
          </a:p>
          <a:p>
            <a:pPr marL="344488" indent="-344488"/>
            <a:r>
              <a:rPr lang="en-US" b="1" dirty="0"/>
              <a:t>Primary</a:t>
            </a:r>
            <a:r>
              <a:rPr lang="en-US" dirty="0"/>
              <a:t>: direct injury from initial trauma causing brain contusion, bleeding or diffuse axonal injury (DAI) from deceleration and/or rotational forces</a:t>
            </a:r>
          </a:p>
          <a:p>
            <a:pPr marL="344488" indent="-344488"/>
            <a:r>
              <a:rPr lang="en-US" b="1" dirty="0"/>
              <a:t>Secondary</a:t>
            </a:r>
            <a:r>
              <a:rPr lang="en-US" dirty="0"/>
              <a:t>: release of inflammatory mediators leading to edema, increased intracranial pressure (ICP) and compromised cerebral perfusion pressure (CPP)</a:t>
            </a:r>
          </a:p>
        </p:txBody>
      </p:sp>
    </p:spTree>
    <p:extLst>
      <p:ext uri="{BB962C8B-B14F-4D97-AF65-F5344CB8AC3E}">
        <p14:creationId xmlns:p14="http://schemas.microsoft.com/office/powerpoint/2010/main" val="355230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2D4B7-5AB1-4548-87F1-33D3A85D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Principal Clinical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A7321-4C45-AA4E-A5F3-7256DD52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908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Considering only preventive strategies can effectively decrease primary injury (seatbelts, car seats, helmets, traffic control)…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8BEEA2-2E41-0740-A2D1-839ABDF1435A}"/>
              </a:ext>
            </a:extLst>
          </p:cNvPr>
          <p:cNvSpPr txBox="1"/>
          <p:nvPr/>
        </p:nvSpPr>
        <p:spPr>
          <a:xfrm>
            <a:off x="628650" y="3581400"/>
            <a:ext cx="78867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“The anesthesiologists’ principle objective in the perioperative period is reducing the extent of </a:t>
            </a:r>
            <a:r>
              <a:rPr lang="en-US" sz="2800" b="1" u="sng" dirty="0"/>
              <a:t>secondary injury</a:t>
            </a:r>
            <a:r>
              <a:rPr lang="en-US" sz="2800" b="1" dirty="0"/>
              <a:t> via maintenance of </a:t>
            </a:r>
            <a:r>
              <a:rPr lang="en-US" sz="2800" b="1" u="sng" dirty="0"/>
              <a:t>cerebral perfusion pressure</a:t>
            </a:r>
            <a:r>
              <a:rPr lang="en-US" sz="2800" b="1" dirty="0"/>
              <a:t> and </a:t>
            </a:r>
            <a:r>
              <a:rPr lang="en-US" sz="2800" b="1" u="sng" dirty="0"/>
              <a:t>oxygenation</a:t>
            </a:r>
            <a:r>
              <a:rPr lang="en-US" sz="2800" b="1" dirty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56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3C08-9350-1E4D-B48D-18D34464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 of TBI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36CD72-DD9B-0A4A-9A05-A29BB45B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74" y="1404144"/>
            <a:ext cx="7226852" cy="5194300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461947F-5897-404C-95D0-8A521D1D90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289000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Down Arrow 7">
            <a:extLst>
              <a:ext uri="{FF2B5EF4-FFF2-40B4-BE49-F238E27FC236}">
                <a16:creationId xmlns:a16="http://schemas.microsoft.com/office/drawing/2014/main" id="{9D3ADF96-21ED-B249-857D-BDC8B3C83384}"/>
              </a:ext>
            </a:extLst>
          </p:cNvPr>
          <p:cNvSpPr/>
          <p:nvPr/>
        </p:nvSpPr>
        <p:spPr>
          <a:xfrm rot="-2220000">
            <a:off x="5181600" y="28956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729E7188-7432-5F43-A5AD-830D31CCA1EE}"/>
              </a:ext>
            </a:extLst>
          </p:cNvPr>
          <p:cNvSpPr/>
          <p:nvPr/>
        </p:nvSpPr>
        <p:spPr>
          <a:xfrm rot="1920000">
            <a:off x="5199605" y="464820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8F97A9D6-8B3A-3344-A325-DBED3DF619C9}"/>
              </a:ext>
            </a:extLst>
          </p:cNvPr>
          <p:cNvSpPr/>
          <p:nvPr/>
        </p:nvSpPr>
        <p:spPr>
          <a:xfrm rot="-1860000">
            <a:off x="3505200" y="4648200"/>
            <a:ext cx="381000" cy="381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71FA812C-BFFA-D445-8EA8-67DC18D174A9}"/>
              </a:ext>
            </a:extLst>
          </p:cNvPr>
          <p:cNvSpPr/>
          <p:nvPr/>
        </p:nvSpPr>
        <p:spPr>
          <a:xfrm rot="1980000">
            <a:off x="3647446" y="2891409"/>
            <a:ext cx="368951" cy="35181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46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3093-C57E-0F47-B862-F6E195250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7391400" cy="1387475"/>
          </a:xfrm>
        </p:spPr>
        <p:txBody>
          <a:bodyPr>
            <a:normAutofit/>
          </a:bodyPr>
          <a:lstStyle/>
          <a:p>
            <a:r>
              <a:rPr lang="en-US" i="1" dirty="0">
                <a:latin typeface="+mn-lt"/>
              </a:rPr>
              <a:t>Children are at Higher Risk for  TBI than Adults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054F3-AE77-F84C-9FEE-75E4EFB60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133601"/>
            <a:ext cx="8305800" cy="2286000"/>
          </a:xfrm>
        </p:spPr>
        <p:txBody>
          <a:bodyPr>
            <a:normAutofit/>
          </a:bodyPr>
          <a:lstStyle/>
          <a:p>
            <a:pPr marL="296863" indent="-296863"/>
            <a:r>
              <a:rPr lang="en-US" sz="3200" dirty="0"/>
              <a:t>Vulnerable mechanics: </a:t>
            </a:r>
          </a:p>
          <a:p>
            <a:pPr marL="639763" lvl="1" indent="-342900">
              <a:buFont typeface="System Font Regular"/>
              <a:buChar char="-"/>
            </a:pPr>
            <a:r>
              <a:rPr lang="en-US" dirty="0"/>
              <a:t>Immature/unstable neck and larger head-to-torso ratio</a:t>
            </a:r>
          </a:p>
          <a:p>
            <a:pPr marL="639763" lvl="1" indent="-342900">
              <a:buFont typeface="System Font Regular"/>
              <a:buChar char="-"/>
            </a:pPr>
            <a:r>
              <a:rPr lang="en-US" dirty="0"/>
              <a:t>Compliant skull</a:t>
            </a:r>
          </a:p>
          <a:p>
            <a:pPr marL="296863" indent="-296863"/>
            <a:r>
              <a:rPr lang="en-US" sz="3200" dirty="0"/>
              <a:t>Exaggerated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BB6423-3D90-6247-9F77-40DC9B9BC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355" y="3365501"/>
            <a:ext cx="3162300" cy="2108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BFD80-CB0D-DB47-88B0-0A4775B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i="1" dirty="0">
                <a:solidFill>
                  <a:schemeClr val="tx1"/>
                </a:solidFill>
              </a:rPr>
              <a:t>(</a:t>
            </a:r>
            <a:r>
              <a:rPr lang="en-US" sz="1400" i="1" dirty="0" err="1">
                <a:solidFill>
                  <a:schemeClr val="tx1"/>
                </a:solidFill>
              </a:rPr>
              <a:t>Kochanek</a:t>
            </a:r>
            <a:r>
              <a:rPr lang="en-US" sz="1400" i="1" dirty="0">
                <a:solidFill>
                  <a:schemeClr val="tx1"/>
                </a:solidFill>
              </a:rPr>
              <a:t>, 2006)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CE95BE-1FE3-D24E-ABCE-C71266DA3AE0}"/>
              </a:ext>
            </a:extLst>
          </p:cNvPr>
          <p:cNvSpPr txBox="1"/>
          <p:nvPr/>
        </p:nvSpPr>
        <p:spPr>
          <a:xfrm>
            <a:off x="228600" y="3962400"/>
            <a:ext cx="5143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9763" lvl="1" indent="-342900">
              <a:buFont typeface="System Font Regular"/>
              <a:buChar char="-"/>
            </a:pPr>
            <a:r>
              <a:rPr lang="en-US" sz="2400" dirty="0"/>
              <a:t>Children produces more edema from inflammatory mediators in response to TBI</a:t>
            </a:r>
          </a:p>
          <a:p>
            <a:pPr marL="639763" lvl="1" indent="-342900">
              <a:buFont typeface="System Font Regular"/>
              <a:buChar char="-"/>
            </a:pPr>
            <a:r>
              <a:rPr lang="en-US" sz="2400" dirty="0"/>
              <a:t>Less room to compensate for edema as children have less atrophic brain tissue than adults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104343"/>
      </p:ext>
    </p:extLst>
  </p:cSld>
  <p:clrMapOvr>
    <a:masterClrMapping/>
  </p:clrMapOvr>
</p:sld>
</file>

<file path=ppt/theme/theme1.xml><?xml version="1.0" encoding="utf-8"?>
<a:theme xmlns:a="http://schemas.openxmlformats.org/drawingml/2006/main" name="SPAC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ft Lip &amp; Palate_Final" id="{20303907-736A-9940-8484-48A2F9416976}" vid="{9334FC5B-E7DD-994E-B46C-547D9D7F3D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SPACIES Template</Template>
  <TotalTime>57523</TotalTime>
  <Words>2097</Words>
  <Application>Microsoft Macintosh PowerPoint</Application>
  <PresentationFormat>On-screen Show (4:3)</PresentationFormat>
  <Paragraphs>205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System Font Regular</vt:lpstr>
      <vt:lpstr>Arial</vt:lpstr>
      <vt:lpstr>Calibri</vt:lpstr>
      <vt:lpstr>Calibri Light</vt:lpstr>
      <vt:lpstr>SPACIES</vt:lpstr>
      <vt:lpstr>Anesthetic Management of the Pediatric Patient with Traumatic Brain Injury </vt:lpstr>
      <vt:lpstr>Disclosures</vt:lpstr>
      <vt:lpstr>Objectives</vt:lpstr>
      <vt:lpstr>Global Epidemiology</vt:lpstr>
      <vt:lpstr>Global Epidemiology</vt:lpstr>
      <vt:lpstr>Traumatic Brain Injury</vt:lpstr>
      <vt:lpstr>Principal Clinical Objective</vt:lpstr>
      <vt:lpstr>Pathophysiology of TBI</vt:lpstr>
      <vt:lpstr>Children are at Higher Risk for  TBI than Adults</vt:lpstr>
      <vt:lpstr>Cerebral Perfusion Pressure</vt:lpstr>
      <vt:lpstr>Cerebral Perfusion Pressure</vt:lpstr>
      <vt:lpstr>Management Strategies</vt:lpstr>
      <vt:lpstr>Initial Stabilization</vt:lpstr>
      <vt:lpstr>Initial Stabilization</vt:lpstr>
      <vt:lpstr>Airway/Ventilator Management</vt:lpstr>
      <vt:lpstr>Airway/Ventilator Management</vt:lpstr>
      <vt:lpstr>Induction/Maintenance of Anesthesia</vt:lpstr>
      <vt:lpstr>Induction/Maintenance of Anesthesia</vt:lpstr>
      <vt:lpstr>ICP Monitoring</vt:lpstr>
      <vt:lpstr>Hemodynamic Monitoring</vt:lpstr>
      <vt:lpstr>Fluid Management</vt:lpstr>
      <vt:lpstr>Hyperosmolar Therapy to Decrease ICP</vt:lpstr>
      <vt:lpstr>Additional Anesthetic Considerations</vt:lpstr>
      <vt:lpstr>Additional Anesthetic Considerations</vt:lpstr>
      <vt:lpstr>Sports-related Concussion </vt:lpstr>
      <vt:lpstr>Sports-related Concussion </vt:lpstr>
      <vt:lpstr>References</vt:lpstr>
      <vt:lpstr>References</vt:lpstr>
    </vt:vector>
  </TitlesOfParts>
  <Company>Ruggles Service Corp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 Hall</dc:creator>
  <cp:lastModifiedBy>Infosino, Andrew</cp:lastModifiedBy>
  <cp:revision>290</cp:revision>
  <dcterms:created xsi:type="dcterms:W3CDTF">2009-02-26T15:23:47Z</dcterms:created>
  <dcterms:modified xsi:type="dcterms:W3CDTF">2020-11-12T21:00:34Z</dcterms:modified>
</cp:coreProperties>
</file>